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9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notesMasterIdLst>
    <p:notesMasterId r:id="rId48"/>
  </p:notesMasterIdLst>
  <p:handoutMasterIdLst>
    <p:handoutMasterId r:id="rId49"/>
  </p:handoutMasterIdLst>
  <p:sldIdLst>
    <p:sldId id="329" r:id="rId2"/>
    <p:sldId id="259" r:id="rId3"/>
    <p:sldId id="382" r:id="rId4"/>
    <p:sldId id="333" r:id="rId5"/>
    <p:sldId id="383" r:id="rId6"/>
    <p:sldId id="335" r:id="rId7"/>
    <p:sldId id="336" r:id="rId8"/>
    <p:sldId id="339" r:id="rId9"/>
    <p:sldId id="384" r:id="rId10"/>
    <p:sldId id="334" r:id="rId11"/>
    <p:sldId id="340" r:id="rId12"/>
    <p:sldId id="341" r:id="rId13"/>
    <p:sldId id="342" r:id="rId14"/>
    <p:sldId id="343" r:id="rId15"/>
    <p:sldId id="344" r:id="rId16"/>
    <p:sldId id="346" r:id="rId17"/>
    <p:sldId id="347" r:id="rId18"/>
    <p:sldId id="348" r:id="rId19"/>
    <p:sldId id="349" r:id="rId20"/>
    <p:sldId id="345" r:id="rId21"/>
    <p:sldId id="352" r:id="rId22"/>
    <p:sldId id="353" r:id="rId23"/>
    <p:sldId id="357" r:id="rId24"/>
    <p:sldId id="358" r:id="rId25"/>
    <p:sldId id="359" r:id="rId26"/>
    <p:sldId id="360" r:id="rId27"/>
    <p:sldId id="361" r:id="rId28"/>
    <p:sldId id="362" r:id="rId29"/>
    <p:sldId id="363" r:id="rId30"/>
    <p:sldId id="364" r:id="rId31"/>
    <p:sldId id="365" r:id="rId32"/>
    <p:sldId id="385" r:id="rId33"/>
    <p:sldId id="366" r:id="rId34"/>
    <p:sldId id="367" r:id="rId35"/>
    <p:sldId id="386" r:id="rId36"/>
    <p:sldId id="369" r:id="rId37"/>
    <p:sldId id="370" r:id="rId38"/>
    <p:sldId id="371" r:id="rId39"/>
    <p:sldId id="372" r:id="rId40"/>
    <p:sldId id="373" r:id="rId41"/>
    <p:sldId id="375" r:id="rId42"/>
    <p:sldId id="376" r:id="rId43"/>
    <p:sldId id="378" r:id="rId44"/>
    <p:sldId id="387" r:id="rId45"/>
    <p:sldId id="380" r:id="rId46"/>
    <p:sldId id="381" r:id="rId47"/>
  </p:sldIdLst>
  <p:sldSz cx="9144000" cy="6858000" type="screen4x3"/>
  <p:notesSz cx="6858000" cy="9144000"/>
  <p:custDataLst>
    <p:tags r:id="rId5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6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anne Dauksewicz" initials="" lastIdx="1" clrIdx="0"/>
  <p:cmAuthor id="1" name="Windows User" initials="JD" lastIdx="28" clrIdx="1"/>
  <p:cmAuthor id="2" name="Tianna" initials="T" lastIdx="6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9900"/>
    <a:srgbClr val="9933FF"/>
    <a:srgbClr val="CC66FF"/>
    <a:srgbClr val="9966FF"/>
    <a:srgbClr val="8AC1D4"/>
    <a:srgbClr val="339966"/>
    <a:srgbClr val="339933"/>
    <a:srgbClr val="008000"/>
    <a:srgbClr val="D2E3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5" autoAdjust="0"/>
    <p:restoredTop sz="87602" autoAdjust="0"/>
  </p:normalViewPr>
  <p:slideViewPr>
    <p:cSldViewPr>
      <p:cViewPr varScale="1">
        <p:scale>
          <a:sx n="69" d="100"/>
          <a:sy n="69" d="100"/>
        </p:scale>
        <p:origin x="501" y="36"/>
      </p:cViewPr>
      <p:guideLst>
        <p:guide orient="horz" pos="816"/>
        <p:guide pos="672"/>
      </p:guideLst>
    </p:cSldViewPr>
  </p:slideViewPr>
  <p:outlineViewPr>
    <p:cViewPr>
      <p:scale>
        <a:sx n="33" d="100"/>
        <a:sy n="33" d="100"/>
      </p:scale>
      <p:origin x="0" y="2617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7200"/>
    </p:cViewPr>
  </p:sorter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60C679-7E12-4E54-BAED-7C984C0FF10C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49551D3-0644-476A-A97B-AB6FB0868C5D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B446ADC8-1C89-4541-8D05-8F8A4223A42F}" type="parTrans" cxnId="{A8E2FA9C-7685-4888-A35B-DE5B3E4C39D5}">
      <dgm:prSet/>
      <dgm:spPr/>
      <dgm:t>
        <a:bodyPr/>
        <a:lstStyle/>
        <a:p>
          <a:endParaRPr lang="en-US"/>
        </a:p>
      </dgm:t>
    </dgm:pt>
    <dgm:pt modelId="{4F3F3475-E6FA-49BE-8B52-4B9A0233F9B0}" type="sibTrans" cxnId="{A8E2FA9C-7685-4888-A35B-DE5B3E4C39D5}">
      <dgm:prSet/>
      <dgm:spPr/>
      <dgm:t>
        <a:bodyPr/>
        <a:lstStyle/>
        <a:p>
          <a:endParaRPr lang="en-US"/>
        </a:p>
      </dgm:t>
    </dgm:pt>
    <dgm:pt modelId="{9D2CB4AD-5D38-44EC-9B5C-D6C06E15BCF3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5148B65A-7FEB-42B7-ADE9-9A2C94DC7544}" type="parTrans" cxnId="{D695EB70-8AD8-4AD6-9F4A-6955D1AE049D}">
      <dgm:prSet/>
      <dgm:spPr/>
      <dgm:t>
        <a:bodyPr/>
        <a:lstStyle/>
        <a:p>
          <a:endParaRPr lang="en-US"/>
        </a:p>
      </dgm:t>
    </dgm:pt>
    <dgm:pt modelId="{5633439D-8D44-41B8-8EDF-78514CA01F92}" type="sibTrans" cxnId="{D695EB70-8AD8-4AD6-9F4A-6955D1AE049D}">
      <dgm:prSet/>
      <dgm:spPr/>
      <dgm:t>
        <a:bodyPr/>
        <a:lstStyle/>
        <a:p>
          <a:endParaRPr lang="en-US"/>
        </a:p>
      </dgm:t>
    </dgm:pt>
    <dgm:pt modelId="{4EBEA484-090C-4279-9672-B42978A6C1DD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A907D05D-9389-4488-A791-D639C54EB1B2}" type="parTrans" cxnId="{CE187B05-79DF-47A1-9094-AD4B877AEA12}">
      <dgm:prSet/>
      <dgm:spPr/>
      <dgm:t>
        <a:bodyPr/>
        <a:lstStyle/>
        <a:p>
          <a:endParaRPr lang="en-US"/>
        </a:p>
      </dgm:t>
    </dgm:pt>
    <dgm:pt modelId="{51AD0A6F-E0FA-427B-861D-AE6E747EF4F5}" type="sibTrans" cxnId="{CE187B05-79DF-47A1-9094-AD4B877AEA12}">
      <dgm:prSet/>
      <dgm:spPr/>
      <dgm:t>
        <a:bodyPr/>
        <a:lstStyle/>
        <a:p>
          <a:endParaRPr lang="en-US"/>
        </a:p>
      </dgm:t>
    </dgm:pt>
    <dgm:pt modelId="{98938BCA-B3BB-42C9-89A2-22B9A6AD3242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596FBED7-E8F5-4EA9-9033-9B6D869B8A44}" type="parTrans" cxnId="{EF6A75CE-EB43-4C06-A44A-29B50F41510E}">
      <dgm:prSet/>
      <dgm:spPr/>
      <dgm:t>
        <a:bodyPr/>
        <a:lstStyle/>
        <a:p>
          <a:endParaRPr lang="en-US"/>
        </a:p>
      </dgm:t>
    </dgm:pt>
    <dgm:pt modelId="{FA433BD4-A1B2-4B37-B16E-F5D04AF5737C}" type="sibTrans" cxnId="{EF6A75CE-EB43-4C06-A44A-29B50F41510E}">
      <dgm:prSet/>
      <dgm:spPr/>
      <dgm:t>
        <a:bodyPr/>
        <a:lstStyle/>
        <a:p>
          <a:endParaRPr lang="en-US"/>
        </a:p>
      </dgm:t>
    </dgm:pt>
    <dgm:pt modelId="{0B538C97-3D4C-4FB2-9937-5C679546980D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4FA84398-926E-4338-A57F-C475E9B12991}" type="parTrans" cxnId="{0437B01E-ECCB-4039-873B-0BE1F7CAD4E4}">
      <dgm:prSet/>
      <dgm:spPr/>
      <dgm:t>
        <a:bodyPr/>
        <a:lstStyle/>
        <a:p>
          <a:endParaRPr lang="en-US"/>
        </a:p>
      </dgm:t>
    </dgm:pt>
    <dgm:pt modelId="{23174D3E-50AA-483C-8196-2950CD8EF3DA}" type="sibTrans" cxnId="{0437B01E-ECCB-4039-873B-0BE1F7CAD4E4}">
      <dgm:prSet/>
      <dgm:spPr/>
      <dgm:t>
        <a:bodyPr/>
        <a:lstStyle/>
        <a:p>
          <a:endParaRPr lang="en-US"/>
        </a:p>
      </dgm:t>
    </dgm:pt>
    <dgm:pt modelId="{35D00F0F-3A35-4B33-9ACD-441F6C714EDC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D6F5A7E6-618B-49EB-9700-4296EBC0177E}" type="parTrans" cxnId="{DA5F3713-3EAC-464B-A459-0888FB0EC5B0}">
      <dgm:prSet/>
      <dgm:spPr/>
      <dgm:t>
        <a:bodyPr/>
        <a:lstStyle/>
        <a:p>
          <a:endParaRPr lang="en-US"/>
        </a:p>
      </dgm:t>
    </dgm:pt>
    <dgm:pt modelId="{B19EDEFF-1417-4596-A946-A69189E4DAF0}" type="sibTrans" cxnId="{DA5F3713-3EAC-464B-A459-0888FB0EC5B0}">
      <dgm:prSet/>
      <dgm:spPr/>
      <dgm:t>
        <a:bodyPr/>
        <a:lstStyle/>
        <a:p>
          <a:endParaRPr lang="en-US"/>
        </a:p>
      </dgm:t>
    </dgm:pt>
    <dgm:pt modelId="{8ADA2D53-1650-423B-91DE-8A19DB068EB3}" type="pres">
      <dgm:prSet presAssocID="{5B60C679-7E12-4E54-BAED-7C984C0FF10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DE3A4CD-AF10-4876-A752-EB6B2DB8F3D9}" type="pres">
      <dgm:prSet presAssocID="{449551D3-0644-476A-A97B-AB6FB0868C5D}" presName="hierRoot1" presStyleCnt="0"/>
      <dgm:spPr/>
    </dgm:pt>
    <dgm:pt modelId="{D8200889-F615-44DA-975F-0AB66A4F048A}" type="pres">
      <dgm:prSet presAssocID="{449551D3-0644-476A-A97B-AB6FB0868C5D}" presName="composite" presStyleCnt="0"/>
      <dgm:spPr/>
    </dgm:pt>
    <dgm:pt modelId="{0CE86959-7A63-4DC7-B5AE-0A01CA1D3407}" type="pres">
      <dgm:prSet presAssocID="{449551D3-0644-476A-A97B-AB6FB0868C5D}" presName="background" presStyleLbl="node0" presStyleIdx="0" presStyleCnt="1"/>
      <dgm:spPr/>
    </dgm:pt>
    <dgm:pt modelId="{3FB07046-7CB5-4EF3-BEE0-0CAB84B1CAA8}" type="pres">
      <dgm:prSet presAssocID="{449551D3-0644-476A-A97B-AB6FB0868C5D}" presName="text" presStyleLbl="fgAcc0" presStyleIdx="0" presStyleCnt="1">
        <dgm:presLayoutVars>
          <dgm:chPref val="3"/>
        </dgm:presLayoutVars>
      </dgm:prSet>
      <dgm:spPr/>
    </dgm:pt>
    <dgm:pt modelId="{81277E7B-D989-41C4-8C84-64622765D207}" type="pres">
      <dgm:prSet presAssocID="{449551D3-0644-476A-A97B-AB6FB0868C5D}" presName="hierChild2" presStyleCnt="0"/>
      <dgm:spPr/>
    </dgm:pt>
    <dgm:pt modelId="{E20961D1-5B12-4A55-AC13-904761AFFB9D}" type="pres">
      <dgm:prSet presAssocID="{5148B65A-7FEB-42B7-ADE9-9A2C94DC7544}" presName="Name10" presStyleLbl="parChTrans1D2" presStyleIdx="0" presStyleCnt="2"/>
      <dgm:spPr/>
    </dgm:pt>
    <dgm:pt modelId="{5B07046A-C089-43C5-80EF-D018C88A1895}" type="pres">
      <dgm:prSet presAssocID="{9D2CB4AD-5D38-44EC-9B5C-D6C06E15BCF3}" presName="hierRoot2" presStyleCnt="0"/>
      <dgm:spPr/>
    </dgm:pt>
    <dgm:pt modelId="{D4B90680-AEA5-48A7-8184-BFA8E1B5602E}" type="pres">
      <dgm:prSet presAssocID="{9D2CB4AD-5D38-44EC-9B5C-D6C06E15BCF3}" presName="composite2" presStyleCnt="0"/>
      <dgm:spPr/>
    </dgm:pt>
    <dgm:pt modelId="{C875A395-D6ED-4187-9777-2085694A9759}" type="pres">
      <dgm:prSet presAssocID="{9D2CB4AD-5D38-44EC-9B5C-D6C06E15BCF3}" presName="background2" presStyleLbl="node2" presStyleIdx="0" presStyleCnt="2"/>
      <dgm:spPr/>
    </dgm:pt>
    <dgm:pt modelId="{FF722BB5-1FBC-4352-82D2-768A0784C9DD}" type="pres">
      <dgm:prSet presAssocID="{9D2CB4AD-5D38-44EC-9B5C-D6C06E15BCF3}" presName="text2" presStyleLbl="fgAcc2" presStyleIdx="0" presStyleCnt="2">
        <dgm:presLayoutVars>
          <dgm:chPref val="3"/>
        </dgm:presLayoutVars>
      </dgm:prSet>
      <dgm:spPr/>
    </dgm:pt>
    <dgm:pt modelId="{CB4AFCB2-B3B5-4309-A5A4-2D96F07117C1}" type="pres">
      <dgm:prSet presAssocID="{9D2CB4AD-5D38-44EC-9B5C-D6C06E15BCF3}" presName="hierChild3" presStyleCnt="0"/>
      <dgm:spPr/>
    </dgm:pt>
    <dgm:pt modelId="{52CE29ED-C71D-46B4-9198-EA6B731AAAD9}" type="pres">
      <dgm:prSet presAssocID="{A907D05D-9389-4488-A791-D639C54EB1B2}" presName="Name17" presStyleLbl="parChTrans1D3" presStyleIdx="0" presStyleCnt="3"/>
      <dgm:spPr/>
    </dgm:pt>
    <dgm:pt modelId="{C3F2683D-6838-4EAE-A905-846A5E4B1127}" type="pres">
      <dgm:prSet presAssocID="{4EBEA484-090C-4279-9672-B42978A6C1DD}" presName="hierRoot3" presStyleCnt="0"/>
      <dgm:spPr/>
    </dgm:pt>
    <dgm:pt modelId="{350987E2-5412-4717-86E7-70657D2DF755}" type="pres">
      <dgm:prSet presAssocID="{4EBEA484-090C-4279-9672-B42978A6C1DD}" presName="composite3" presStyleCnt="0"/>
      <dgm:spPr/>
    </dgm:pt>
    <dgm:pt modelId="{5B59E0EF-2459-4DF4-836A-AF758C0E2B25}" type="pres">
      <dgm:prSet presAssocID="{4EBEA484-090C-4279-9672-B42978A6C1DD}" presName="background3" presStyleLbl="node3" presStyleIdx="0" presStyleCnt="3"/>
      <dgm:spPr/>
    </dgm:pt>
    <dgm:pt modelId="{39FE6B23-B214-442E-90DC-A69A517188B6}" type="pres">
      <dgm:prSet presAssocID="{4EBEA484-090C-4279-9672-B42978A6C1DD}" presName="text3" presStyleLbl="fgAcc3" presStyleIdx="0" presStyleCnt="3">
        <dgm:presLayoutVars>
          <dgm:chPref val="3"/>
        </dgm:presLayoutVars>
      </dgm:prSet>
      <dgm:spPr/>
    </dgm:pt>
    <dgm:pt modelId="{94408BF7-7083-4AFD-A786-D23993135C77}" type="pres">
      <dgm:prSet presAssocID="{4EBEA484-090C-4279-9672-B42978A6C1DD}" presName="hierChild4" presStyleCnt="0"/>
      <dgm:spPr/>
    </dgm:pt>
    <dgm:pt modelId="{E506BE50-D667-4B91-81CD-4C9CD91E0657}" type="pres">
      <dgm:prSet presAssocID="{596FBED7-E8F5-4EA9-9033-9B6D869B8A44}" presName="Name17" presStyleLbl="parChTrans1D3" presStyleIdx="1" presStyleCnt="3"/>
      <dgm:spPr/>
    </dgm:pt>
    <dgm:pt modelId="{9E4824BA-1B83-4FA9-933A-935DFBC7D7C0}" type="pres">
      <dgm:prSet presAssocID="{98938BCA-B3BB-42C9-89A2-22B9A6AD3242}" presName="hierRoot3" presStyleCnt="0"/>
      <dgm:spPr/>
    </dgm:pt>
    <dgm:pt modelId="{37C0A0B0-2D5E-4485-80B0-02416BA016B0}" type="pres">
      <dgm:prSet presAssocID="{98938BCA-B3BB-42C9-89A2-22B9A6AD3242}" presName="composite3" presStyleCnt="0"/>
      <dgm:spPr/>
    </dgm:pt>
    <dgm:pt modelId="{DA3B632C-CD66-48B1-A410-FA979B84BC81}" type="pres">
      <dgm:prSet presAssocID="{98938BCA-B3BB-42C9-89A2-22B9A6AD3242}" presName="background3" presStyleLbl="node3" presStyleIdx="1" presStyleCnt="3"/>
      <dgm:spPr/>
    </dgm:pt>
    <dgm:pt modelId="{2A1EF0E8-DD10-4916-B9D1-B0AA6DA4AFD8}" type="pres">
      <dgm:prSet presAssocID="{98938BCA-B3BB-42C9-89A2-22B9A6AD3242}" presName="text3" presStyleLbl="fgAcc3" presStyleIdx="1" presStyleCnt="3">
        <dgm:presLayoutVars>
          <dgm:chPref val="3"/>
        </dgm:presLayoutVars>
      </dgm:prSet>
      <dgm:spPr/>
    </dgm:pt>
    <dgm:pt modelId="{0723204D-22D6-494A-824B-819E87A027E1}" type="pres">
      <dgm:prSet presAssocID="{98938BCA-B3BB-42C9-89A2-22B9A6AD3242}" presName="hierChild4" presStyleCnt="0"/>
      <dgm:spPr/>
    </dgm:pt>
    <dgm:pt modelId="{E61AB28E-0B9F-4BE2-88B2-DE1C7605DA8B}" type="pres">
      <dgm:prSet presAssocID="{4FA84398-926E-4338-A57F-C475E9B12991}" presName="Name10" presStyleLbl="parChTrans1D2" presStyleIdx="1" presStyleCnt="2"/>
      <dgm:spPr/>
    </dgm:pt>
    <dgm:pt modelId="{C4A9D25A-946B-495B-BE46-C596E759E3CF}" type="pres">
      <dgm:prSet presAssocID="{0B538C97-3D4C-4FB2-9937-5C679546980D}" presName="hierRoot2" presStyleCnt="0"/>
      <dgm:spPr/>
    </dgm:pt>
    <dgm:pt modelId="{C01313E0-B0B7-4AAC-A975-778C2C8945E5}" type="pres">
      <dgm:prSet presAssocID="{0B538C97-3D4C-4FB2-9937-5C679546980D}" presName="composite2" presStyleCnt="0"/>
      <dgm:spPr/>
    </dgm:pt>
    <dgm:pt modelId="{FB85763F-8527-4D54-86BA-C84234A607E1}" type="pres">
      <dgm:prSet presAssocID="{0B538C97-3D4C-4FB2-9937-5C679546980D}" presName="background2" presStyleLbl="node2" presStyleIdx="1" presStyleCnt="2"/>
      <dgm:spPr/>
    </dgm:pt>
    <dgm:pt modelId="{F022B488-8D06-4320-BA3C-93E1EBD5FAFB}" type="pres">
      <dgm:prSet presAssocID="{0B538C97-3D4C-4FB2-9937-5C679546980D}" presName="text2" presStyleLbl="fgAcc2" presStyleIdx="1" presStyleCnt="2">
        <dgm:presLayoutVars>
          <dgm:chPref val="3"/>
        </dgm:presLayoutVars>
      </dgm:prSet>
      <dgm:spPr/>
    </dgm:pt>
    <dgm:pt modelId="{4F39AC17-005C-4B99-A818-9F5D4E553886}" type="pres">
      <dgm:prSet presAssocID="{0B538C97-3D4C-4FB2-9937-5C679546980D}" presName="hierChild3" presStyleCnt="0"/>
      <dgm:spPr/>
    </dgm:pt>
    <dgm:pt modelId="{CADD7BDB-FFDC-472B-867C-1E1CC47D29CB}" type="pres">
      <dgm:prSet presAssocID="{D6F5A7E6-618B-49EB-9700-4296EBC0177E}" presName="Name17" presStyleLbl="parChTrans1D3" presStyleIdx="2" presStyleCnt="3"/>
      <dgm:spPr/>
    </dgm:pt>
    <dgm:pt modelId="{41211D40-2725-4124-8BA0-E9265A1761F2}" type="pres">
      <dgm:prSet presAssocID="{35D00F0F-3A35-4B33-9ACD-441F6C714EDC}" presName="hierRoot3" presStyleCnt="0"/>
      <dgm:spPr/>
    </dgm:pt>
    <dgm:pt modelId="{0B2218DA-3EE2-48A7-954E-54924C5FFA11}" type="pres">
      <dgm:prSet presAssocID="{35D00F0F-3A35-4B33-9ACD-441F6C714EDC}" presName="composite3" presStyleCnt="0"/>
      <dgm:spPr/>
    </dgm:pt>
    <dgm:pt modelId="{766F4C89-5A15-434F-B6AC-BBAB1BE97051}" type="pres">
      <dgm:prSet presAssocID="{35D00F0F-3A35-4B33-9ACD-441F6C714EDC}" presName="background3" presStyleLbl="node3" presStyleIdx="2" presStyleCnt="3"/>
      <dgm:spPr/>
    </dgm:pt>
    <dgm:pt modelId="{D996C23B-B8BF-4C7A-B886-168B114AEF09}" type="pres">
      <dgm:prSet presAssocID="{35D00F0F-3A35-4B33-9ACD-441F6C714EDC}" presName="text3" presStyleLbl="fgAcc3" presStyleIdx="2" presStyleCnt="3">
        <dgm:presLayoutVars>
          <dgm:chPref val="3"/>
        </dgm:presLayoutVars>
      </dgm:prSet>
      <dgm:spPr/>
    </dgm:pt>
    <dgm:pt modelId="{EFC493BF-38D6-4F7F-B32B-F63F954B788E}" type="pres">
      <dgm:prSet presAssocID="{35D00F0F-3A35-4B33-9ACD-441F6C714EDC}" presName="hierChild4" presStyleCnt="0"/>
      <dgm:spPr/>
    </dgm:pt>
  </dgm:ptLst>
  <dgm:cxnLst>
    <dgm:cxn modelId="{CE187B05-79DF-47A1-9094-AD4B877AEA12}" srcId="{9D2CB4AD-5D38-44EC-9B5C-D6C06E15BCF3}" destId="{4EBEA484-090C-4279-9672-B42978A6C1DD}" srcOrd="0" destOrd="0" parTransId="{A907D05D-9389-4488-A791-D639C54EB1B2}" sibTransId="{51AD0A6F-E0FA-427B-861D-AE6E747EF4F5}"/>
    <dgm:cxn modelId="{DA5F3713-3EAC-464B-A459-0888FB0EC5B0}" srcId="{0B538C97-3D4C-4FB2-9937-5C679546980D}" destId="{35D00F0F-3A35-4B33-9ACD-441F6C714EDC}" srcOrd="0" destOrd="0" parTransId="{D6F5A7E6-618B-49EB-9700-4296EBC0177E}" sibTransId="{B19EDEFF-1417-4596-A946-A69189E4DAF0}"/>
    <dgm:cxn modelId="{0437B01E-ECCB-4039-873B-0BE1F7CAD4E4}" srcId="{449551D3-0644-476A-A97B-AB6FB0868C5D}" destId="{0B538C97-3D4C-4FB2-9937-5C679546980D}" srcOrd="1" destOrd="0" parTransId="{4FA84398-926E-4338-A57F-C475E9B12991}" sibTransId="{23174D3E-50AA-483C-8196-2950CD8EF3DA}"/>
    <dgm:cxn modelId="{FEAD8036-1536-4263-B3AE-6A7D559F9B78}" type="presOf" srcId="{4EBEA484-090C-4279-9672-B42978A6C1DD}" destId="{39FE6B23-B214-442E-90DC-A69A517188B6}" srcOrd="0" destOrd="0" presId="urn:microsoft.com/office/officeart/2005/8/layout/hierarchy1"/>
    <dgm:cxn modelId="{2E0C414B-A829-41C9-82A1-D23F83C14334}" type="presOf" srcId="{D6F5A7E6-618B-49EB-9700-4296EBC0177E}" destId="{CADD7BDB-FFDC-472B-867C-1E1CC47D29CB}" srcOrd="0" destOrd="0" presId="urn:microsoft.com/office/officeart/2005/8/layout/hierarchy1"/>
    <dgm:cxn modelId="{D695EB70-8AD8-4AD6-9F4A-6955D1AE049D}" srcId="{449551D3-0644-476A-A97B-AB6FB0868C5D}" destId="{9D2CB4AD-5D38-44EC-9B5C-D6C06E15BCF3}" srcOrd="0" destOrd="0" parTransId="{5148B65A-7FEB-42B7-ADE9-9A2C94DC7544}" sibTransId="{5633439D-8D44-41B8-8EDF-78514CA01F92}"/>
    <dgm:cxn modelId="{0E09D68E-365A-44B6-96EF-B33699011898}" type="presOf" srcId="{98938BCA-B3BB-42C9-89A2-22B9A6AD3242}" destId="{2A1EF0E8-DD10-4916-B9D1-B0AA6DA4AFD8}" srcOrd="0" destOrd="0" presId="urn:microsoft.com/office/officeart/2005/8/layout/hierarchy1"/>
    <dgm:cxn modelId="{D82A2D93-E5F6-490E-90C5-20DE2F3A90F7}" type="presOf" srcId="{A907D05D-9389-4488-A791-D639C54EB1B2}" destId="{52CE29ED-C71D-46B4-9198-EA6B731AAAD9}" srcOrd="0" destOrd="0" presId="urn:microsoft.com/office/officeart/2005/8/layout/hierarchy1"/>
    <dgm:cxn modelId="{A8E2FA9C-7685-4888-A35B-DE5B3E4C39D5}" srcId="{5B60C679-7E12-4E54-BAED-7C984C0FF10C}" destId="{449551D3-0644-476A-A97B-AB6FB0868C5D}" srcOrd="0" destOrd="0" parTransId="{B446ADC8-1C89-4541-8D05-8F8A4223A42F}" sibTransId="{4F3F3475-E6FA-49BE-8B52-4B9A0233F9B0}"/>
    <dgm:cxn modelId="{AE663DB9-9832-4B36-864D-BB9935BDAC85}" type="presOf" srcId="{35D00F0F-3A35-4B33-9ACD-441F6C714EDC}" destId="{D996C23B-B8BF-4C7A-B886-168B114AEF09}" srcOrd="0" destOrd="0" presId="urn:microsoft.com/office/officeart/2005/8/layout/hierarchy1"/>
    <dgm:cxn modelId="{B6D398BD-2409-47E6-A24E-CF0607F381B1}" type="presOf" srcId="{0B538C97-3D4C-4FB2-9937-5C679546980D}" destId="{F022B488-8D06-4320-BA3C-93E1EBD5FAFB}" srcOrd="0" destOrd="0" presId="urn:microsoft.com/office/officeart/2005/8/layout/hierarchy1"/>
    <dgm:cxn modelId="{EF6A75CE-EB43-4C06-A44A-29B50F41510E}" srcId="{9D2CB4AD-5D38-44EC-9B5C-D6C06E15BCF3}" destId="{98938BCA-B3BB-42C9-89A2-22B9A6AD3242}" srcOrd="1" destOrd="0" parTransId="{596FBED7-E8F5-4EA9-9033-9B6D869B8A44}" sibTransId="{FA433BD4-A1B2-4B37-B16E-F5D04AF5737C}"/>
    <dgm:cxn modelId="{4B9ED2D0-B9F0-4830-8492-E44A845F423C}" type="presOf" srcId="{5148B65A-7FEB-42B7-ADE9-9A2C94DC7544}" destId="{E20961D1-5B12-4A55-AC13-904761AFFB9D}" srcOrd="0" destOrd="0" presId="urn:microsoft.com/office/officeart/2005/8/layout/hierarchy1"/>
    <dgm:cxn modelId="{421FF7D6-2F1B-4F8F-9254-E432748A9709}" type="presOf" srcId="{5B60C679-7E12-4E54-BAED-7C984C0FF10C}" destId="{8ADA2D53-1650-423B-91DE-8A19DB068EB3}" srcOrd="0" destOrd="0" presId="urn:microsoft.com/office/officeart/2005/8/layout/hierarchy1"/>
    <dgm:cxn modelId="{263FF9E4-9CFB-4259-B91A-F4B2B9BF2EE9}" type="presOf" srcId="{9D2CB4AD-5D38-44EC-9B5C-D6C06E15BCF3}" destId="{FF722BB5-1FBC-4352-82D2-768A0784C9DD}" srcOrd="0" destOrd="0" presId="urn:microsoft.com/office/officeart/2005/8/layout/hierarchy1"/>
    <dgm:cxn modelId="{FAF599EC-15EE-48C6-AD35-73C260712FA3}" type="presOf" srcId="{4FA84398-926E-4338-A57F-C475E9B12991}" destId="{E61AB28E-0B9F-4BE2-88B2-DE1C7605DA8B}" srcOrd="0" destOrd="0" presId="urn:microsoft.com/office/officeart/2005/8/layout/hierarchy1"/>
    <dgm:cxn modelId="{6B5462FB-BDD4-4A6A-BA0E-EC2792EC32F6}" type="presOf" srcId="{596FBED7-E8F5-4EA9-9033-9B6D869B8A44}" destId="{E506BE50-D667-4B91-81CD-4C9CD91E0657}" srcOrd="0" destOrd="0" presId="urn:microsoft.com/office/officeart/2005/8/layout/hierarchy1"/>
    <dgm:cxn modelId="{D68073FC-1EF3-4CB2-B3CD-5C68762C996A}" type="presOf" srcId="{449551D3-0644-476A-A97B-AB6FB0868C5D}" destId="{3FB07046-7CB5-4EF3-BEE0-0CAB84B1CAA8}" srcOrd="0" destOrd="0" presId="urn:microsoft.com/office/officeart/2005/8/layout/hierarchy1"/>
    <dgm:cxn modelId="{DAA7BADA-9A80-4CBA-B395-FBFFFB883362}" type="presParOf" srcId="{8ADA2D53-1650-423B-91DE-8A19DB068EB3}" destId="{5DE3A4CD-AF10-4876-A752-EB6B2DB8F3D9}" srcOrd="0" destOrd="0" presId="urn:microsoft.com/office/officeart/2005/8/layout/hierarchy1"/>
    <dgm:cxn modelId="{306B7515-C9A1-4FF9-9E21-E920790FDA7C}" type="presParOf" srcId="{5DE3A4CD-AF10-4876-A752-EB6B2DB8F3D9}" destId="{D8200889-F615-44DA-975F-0AB66A4F048A}" srcOrd="0" destOrd="0" presId="urn:microsoft.com/office/officeart/2005/8/layout/hierarchy1"/>
    <dgm:cxn modelId="{706C60F9-4440-4209-A3DD-02B158823343}" type="presParOf" srcId="{D8200889-F615-44DA-975F-0AB66A4F048A}" destId="{0CE86959-7A63-4DC7-B5AE-0A01CA1D3407}" srcOrd="0" destOrd="0" presId="urn:microsoft.com/office/officeart/2005/8/layout/hierarchy1"/>
    <dgm:cxn modelId="{5225EC5A-4684-43D9-B70A-E9CD2B80011E}" type="presParOf" srcId="{D8200889-F615-44DA-975F-0AB66A4F048A}" destId="{3FB07046-7CB5-4EF3-BEE0-0CAB84B1CAA8}" srcOrd="1" destOrd="0" presId="urn:microsoft.com/office/officeart/2005/8/layout/hierarchy1"/>
    <dgm:cxn modelId="{ABCE34A4-6B43-49DE-B21B-0CC7E79D896E}" type="presParOf" srcId="{5DE3A4CD-AF10-4876-A752-EB6B2DB8F3D9}" destId="{81277E7B-D989-41C4-8C84-64622765D207}" srcOrd="1" destOrd="0" presId="urn:microsoft.com/office/officeart/2005/8/layout/hierarchy1"/>
    <dgm:cxn modelId="{7B17F3DC-F111-46D3-AE6F-9E90A9EA61C0}" type="presParOf" srcId="{81277E7B-D989-41C4-8C84-64622765D207}" destId="{E20961D1-5B12-4A55-AC13-904761AFFB9D}" srcOrd="0" destOrd="0" presId="urn:microsoft.com/office/officeart/2005/8/layout/hierarchy1"/>
    <dgm:cxn modelId="{7A3EEA9A-146B-4C9C-9EC1-105DC1D126F5}" type="presParOf" srcId="{81277E7B-D989-41C4-8C84-64622765D207}" destId="{5B07046A-C089-43C5-80EF-D018C88A1895}" srcOrd="1" destOrd="0" presId="urn:microsoft.com/office/officeart/2005/8/layout/hierarchy1"/>
    <dgm:cxn modelId="{290FD6F0-6CA4-42CD-8159-9B6391186276}" type="presParOf" srcId="{5B07046A-C089-43C5-80EF-D018C88A1895}" destId="{D4B90680-AEA5-48A7-8184-BFA8E1B5602E}" srcOrd="0" destOrd="0" presId="urn:microsoft.com/office/officeart/2005/8/layout/hierarchy1"/>
    <dgm:cxn modelId="{BB061FD1-0B22-4E67-AE16-5B550E9BB8A9}" type="presParOf" srcId="{D4B90680-AEA5-48A7-8184-BFA8E1B5602E}" destId="{C875A395-D6ED-4187-9777-2085694A9759}" srcOrd="0" destOrd="0" presId="urn:microsoft.com/office/officeart/2005/8/layout/hierarchy1"/>
    <dgm:cxn modelId="{A859BF0C-BA92-4281-88D1-DE4C62721ABA}" type="presParOf" srcId="{D4B90680-AEA5-48A7-8184-BFA8E1B5602E}" destId="{FF722BB5-1FBC-4352-82D2-768A0784C9DD}" srcOrd="1" destOrd="0" presId="urn:microsoft.com/office/officeart/2005/8/layout/hierarchy1"/>
    <dgm:cxn modelId="{CB5F7012-70E1-4C6F-A532-555417D914E1}" type="presParOf" srcId="{5B07046A-C089-43C5-80EF-D018C88A1895}" destId="{CB4AFCB2-B3B5-4309-A5A4-2D96F07117C1}" srcOrd="1" destOrd="0" presId="urn:microsoft.com/office/officeart/2005/8/layout/hierarchy1"/>
    <dgm:cxn modelId="{DA4BBA6C-907A-4A22-8A05-7ED0588F0578}" type="presParOf" srcId="{CB4AFCB2-B3B5-4309-A5A4-2D96F07117C1}" destId="{52CE29ED-C71D-46B4-9198-EA6B731AAAD9}" srcOrd="0" destOrd="0" presId="urn:microsoft.com/office/officeart/2005/8/layout/hierarchy1"/>
    <dgm:cxn modelId="{0385F667-BF61-43BF-A612-D84D0720231B}" type="presParOf" srcId="{CB4AFCB2-B3B5-4309-A5A4-2D96F07117C1}" destId="{C3F2683D-6838-4EAE-A905-846A5E4B1127}" srcOrd="1" destOrd="0" presId="urn:microsoft.com/office/officeart/2005/8/layout/hierarchy1"/>
    <dgm:cxn modelId="{90FF627E-7631-41B0-93D7-1E51F92726D2}" type="presParOf" srcId="{C3F2683D-6838-4EAE-A905-846A5E4B1127}" destId="{350987E2-5412-4717-86E7-70657D2DF755}" srcOrd="0" destOrd="0" presId="urn:microsoft.com/office/officeart/2005/8/layout/hierarchy1"/>
    <dgm:cxn modelId="{DEAB13F3-F743-4568-8E5C-B1220CADF1C2}" type="presParOf" srcId="{350987E2-5412-4717-86E7-70657D2DF755}" destId="{5B59E0EF-2459-4DF4-836A-AF758C0E2B25}" srcOrd="0" destOrd="0" presId="urn:microsoft.com/office/officeart/2005/8/layout/hierarchy1"/>
    <dgm:cxn modelId="{F0B04B80-A2F4-49B3-806F-EDF2461E3558}" type="presParOf" srcId="{350987E2-5412-4717-86E7-70657D2DF755}" destId="{39FE6B23-B214-442E-90DC-A69A517188B6}" srcOrd="1" destOrd="0" presId="urn:microsoft.com/office/officeart/2005/8/layout/hierarchy1"/>
    <dgm:cxn modelId="{7F0DC7B7-6FA7-4886-9645-120DC9FBD7EC}" type="presParOf" srcId="{C3F2683D-6838-4EAE-A905-846A5E4B1127}" destId="{94408BF7-7083-4AFD-A786-D23993135C77}" srcOrd="1" destOrd="0" presId="urn:microsoft.com/office/officeart/2005/8/layout/hierarchy1"/>
    <dgm:cxn modelId="{40C24E29-E378-4609-85A6-F105D1118F6A}" type="presParOf" srcId="{CB4AFCB2-B3B5-4309-A5A4-2D96F07117C1}" destId="{E506BE50-D667-4B91-81CD-4C9CD91E0657}" srcOrd="2" destOrd="0" presId="urn:microsoft.com/office/officeart/2005/8/layout/hierarchy1"/>
    <dgm:cxn modelId="{14B9B382-EE3F-41E3-847C-78FBF16F9BD6}" type="presParOf" srcId="{CB4AFCB2-B3B5-4309-A5A4-2D96F07117C1}" destId="{9E4824BA-1B83-4FA9-933A-935DFBC7D7C0}" srcOrd="3" destOrd="0" presId="urn:microsoft.com/office/officeart/2005/8/layout/hierarchy1"/>
    <dgm:cxn modelId="{6CE297CA-96DD-4C17-A415-9D77D312E12F}" type="presParOf" srcId="{9E4824BA-1B83-4FA9-933A-935DFBC7D7C0}" destId="{37C0A0B0-2D5E-4485-80B0-02416BA016B0}" srcOrd="0" destOrd="0" presId="urn:microsoft.com/office/officeart/2005/8/layout/hierarchy1"/>
    <dgm:cxn modelId="{0D23AF5B-ECA2-4759-976B-8D166CF29891}" type="presParOf" srcId="{37C0A0B0-2D5E-4485-80B0-02416BA016B0}" destId="{DA3B632C-CD66-48B1-A410-FA979B84BC81}" srcOrd="0" destOrd="0" presId="urn:microsoft.com/office/officeart/2005/8/layout/hierarchy1"/>
    <dgm:cxn modelId="{98FDCB14-70FF-4110-AC54-2AD9531A2E36}" type="presParOf" srcId="{37C0A0B0-2D5E-4485-80B0-02416BA016B0}" destId="{2A1EF0E8-DD10-4916-B9D1-B0AA6DA4AFD8}" srcOrd="1" destOrd="0" presId="urn:microsoft.com/office/officeart/2005/8/layout/hierarchy1"/>
    <dgm:cxn modelId="{F2AD5E1D-C89C-4DB4-842E-6C9950A177CC}" type="presParOf" srcId="{9E4824BA-1B83-4FA9-933A-935DFBC7D7C0}" destId="{0723204D-22D6-494A-824B-819E87A027E1}" srcOrd="1" destOrd="0" presId="urn:microsoft.com/office/officeart/2005/8/layout/hierarchy1"/>
    <dgm:cxn modelId="{C3E7F3B9-6CB3-48C8-B9A2-F424A3EF1CDC}" type="presParOf" srcId="{81277E7B-D989-41C4-8C84-64622765D207}" destId="{E61AB28E-0B9F-4BE2-88B2-DE1C7605DA8B}" srcOrd="2" destOrd="0" presId="urn:microsoft.com/office/officeart/2005/8/layout/hierarchy1"/>
    <dgm:cxn modelId="{FA3E54D7-C85D-4753-888D-3348EECC196E}" type="presParOf" srcId="{81277E7B-D989-41C4-8C84-64622765D207}" destId="{C4A9D25A-946B-495B-BE46-C596E759E3CF}" srcOrd="3" destOrd="0" presId="urn:microsoft.com/office/officeart/2005/8/layout/hierarchy1"/>
    <dgm:cxn modelId="{C7613FD9-C2B4-449D-852D-A10671045E37}" type="presParOf" srcId="{C4A9D25A-946B-495B-BE46-C596E759E3CF}" destId="{C01313E0-B0B7-4AAC-A975-778C2C8945E5}" srcOrd="0" destOrd="0" presId="urn:microsoft.com/office/officeart/2005/8/layout/hierarchy1"/>
    <dgm:cxn modelId="{62881E4E-518B-43E7-BF4A-CFC63EB4D9CA}" type="presParOf" srcId="{C01313E0-B0B7-4AAC-A975-778C2C8945E5}" destId="{FB85763F-8527-4D54-86BA-C84234A607E1}" srcOrd="0" destOrd="0" presId="urn:microsoft.com/office/officeart/2005/8/layout/hierarchy1"/>
    <dgm:cxn modelId="{7AC91EE3-CE40-416D-8C96-36E8003DDC29}" type="presParOf" srcId="{C01313E0-B0B7-4AAC-A975-778C2C8945E5}" destId="{F022B488-8D06-4320-BA3C-93E1EBD5FAFB}" srcOrd="1" destOrd="0" presId="urn:microsoft.com/office/officeart/2005/8/layout/hierarchy1"/>
    <dgm:cxn modelId="{D8F4ECD3-4A54-49A1-8ABF-C9153D1CC5FD}" type="presParOf" srcId="{C4A9D25A-946B-495B-BE46-C596E759E3CF}" destId="{4F39AC17-005C-4B99-A818-9F5D4E553886}" srcOrd="1" destOrd="0" presId="urn:microsoft.com/office/officeart/2005/8/layout/hierarchy1"/>
    <dgm:cxn modelId="{85762EB9-4199-41D7-97C1-AF26834D5A00}" type="presParOf" srcId="{4F39AC17-005C-4B99-A818-9F5D4E553886}" destId="{CADD7BDB-FFDC-472B-867C-1E1CC47D29CB}" srcOrd="0" destOrd="0" presId="urn:microsoft.com/office/officeart/2005/8/layout/hierarchy1"/>
    <dgm:cxn modelId="{CEA271B8-B110-45B1-8494-A6CF4B529BCF}" type="presParOf" srcId="{4F39AC17-005C-4B99-A818-9F5D4E553886}" destId="{41211D40-2725-4124-8BA0-E9265A1761F2}" srcOrd="1" destOrd="0" presId="urn:microsoft.com/office/officeart/2005/8/layout/hierarchy1"/>
    <dgm:cxn modelId="{519E61DA-349B-4C49-8B9D-67CB179AEDC1}" type="presParOf" srcId="{41211D40-2725-4124-8BA0-E9265A1761F2}" destId="{0B2218DA-3EE2-48A7-954E-54924C5FFA11}" srcOrd="0" destOrd="0" presId="urn:microsoft.com/office/officeart/2005/8/layout/hierarchy1"/>
    <dgm:cxn modelId="{D2ECEF61-BEF3-4744-86D7-8AAAB03E0CB8}" type="presParOf" srcId="{0B2218DA-3EE2-48A7-954E-54924C5FFA11}" destId="{766F4C89-5A15-434F-B6AC-BBAB1BE97051}" srcOrd="0" destOrd="0" presId="urn:microsoft.com/office/officeart/2005/8/layout/hierarchy1"/>
    <dgm:cxn modelId="{5CFFAB12-C0F9-4BE3-BBB5-DFDA4E9912B6}" type="presParOf" srcId="{0B2218DA-3EE2-48A7-954E-54924C5FFA11}" destId="{D996C23B-B8BF-4C7A-B886-168B114AEF09}" srcOrd="1" destOrd="0" presId="urn:microsoft.com/office/officeart/2005/8/layout/hierarchy1"/>
    <dgm:cxn modelId="{CA731BF5-2294-4F36-AB81-F3B9514631A8}" type="presParOf" srcId="{41211D40-2725-4124-8BA0-E9265A1761F2}" destId="{EFC493BF-38D6-4F7F-B32B-F63F954B788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88568F-FA13-443C-8468-6A3B3AF7AEC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1385E8-8723-4DE0-A2D8-86112C18CF4F}">
      <dgm:prSet phldrT="[Text]"/>
      <dgm:spPr>
        <a:solidFill>
          <a:srgbClr val="FDC426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CEO</a:t>
          </a:r>
        </a:p>
      </dgm:t>
    </dgm:pt>
    <dgm:pt modelId="{F6D885A8-A56E-4290-8254-F100862DD5A3}" type="parTrans" cxnId="{07CA201A-9645-4887-B8B2-34A7E8425C77}">
      <dgm:prSet/>
      <dgm:spPr/>
      <dgm:t>
        <a:bodyPr/>
        <a:lstStyle/>
        <a:p>
          <a:endParaRPr lang="en-US"/>
        </a:p>
      </dgm:t>
    </dgm:pt>
    <dgm:pt modelId="{B496C04A-9162-4090-98F9-B8DC59AD69DE}" type="sibTrans" cxnId="{07CA201A-9645-4887-B8B2-34A7E8425C77}">
      <dgm:prSet/>
      <dgm:spPr/>
      <dgm:t>
        <a:bodyPr/>
        <a:lstStyle/>
        <a:p>
          <a:endParaRPr lang="en-US"/>
        </a:p>
      </dgm:t>
    </dgm:pt>
    <dgm:pt modelId="{1737EC4A-52BD-4D64-B12F-A478E12D792A}">
      <dgm:prSet phldrT="[Text]"/>
      <dgm:spPr>
        <a:solidFill>
          <a:srgbClr val="FDC426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Finance</a:t>
          </a:r>
        </a:p>
      </dgm:t>
    </dgm:pt>
    <dgm:pt modelId="{E51CEDF5-0F2B-432C-8CB6-C7161EA18DDA}" type="parTrans" cxnId="{5D8A2899-C7C6-456B-97C7-59B17241739C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11196D96-7EF9-4D87-A6C7-FDD233A0ADB8}" type="sibTrans" cxnId="{5D8A2899-C7C6-456B-97C7-59B17241739C}">
      <dgm:prSet/>
      <dgm:spPr/>
      <dgm:t>
        <a:bodyPr/>
        <a:lstStyle/>
        <a:p>
          <a:endParaRPr lang="en-US"/>
        </a:p>
      </dgm:t>
    </dgm:pt>
    <dgm:pt modelId="{014F6034-4A5E-4EA5-94C4-D4075561DE4D}">
      <dgm:prSet phldrT="[Text]"/>
      <dgm:spPr>
        <a:solidFill>
          <a:srgbClr val="FDC426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Marketing</a:t>
          </a:r>
        </a:p>
      </dgm:t>
    </dgm:pt>
    <dgm:pt modelId="{553B58ED-051D-4A48-949A-39C9700BC002}" type="parTrans" cxnId="{F5F1B177-B8D7-4D4B-ACC6-5FCAD564AF2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A306225-0C17-40F2-B83C-D3535DFACEE9}" type="sibTrans" cxnId="{F5F1B177-B8D7-4D4B-ACC6-5FCAD564AF27}">
      <dgm:prSet/>
      <dgm:spPr/>
      <dgm:t>
        <a:bodyPr/>
        <a:lstStyle/>
        <a:p>
          <a:endParaRPr lang="en-US"/>
        </a:p>
      </dgm:t>
    </dgm:pt>
    <dgm:pt modelId="{FCB09B47-A1D9-4A39-A375-33322864989C}">
      <dgm:prSet phldrT="[Text]"/>
      <dgm:spPr>
        <a:solidFill>
          <a:srgbClr val="FDC426"/>
        </a:solidFill>
        <a:ln>
          <a:solidFill>
            <a:schemeClr val="tx1"/>
          </a:solidFill>
        </a:ln>
      </dgm:spPr>
      <dgm:t>
        <a:bodyPr/>
        <a:lstStyle/>
        <a:p>
          <a:r>
            <a:rPr lang="en-US">
              <a:solidFill>
                <a:schemeClr val="tx1"/>
              </a:solidFill>
            </a:rPr>
            <a:t>Operations</a:t>
          </a:r>
        </a:p>
      </dgm:t>
    </dgm:pt>
    <dgm:pt modelId="{8C68CA07-A9D2-4E03-99FF-ABBB64DD71F9}" type="parTrans" cxnId="{F89B2E9B-BB75-4082-8B20-1E07848AF62E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8419DE5-A47D-46B4-BF69-CE01AEEB31FB}" type="sibTrans" cxnId="{F89B2E9B-BB75-4082-8B20-1E07848AF62E}">
      <dgm:prSet/>
      <dgm:spPr/>
      <dgm:t>
        <a:bodyPr/>
        <a:lstStyle/>
        <a:p>
          <a:endParaRPr lang="en-US"/>
        </a:p>
      </dgm:t>
    </dgm:pt>
    <dgm:pt modelId="{056910BF-10E2-47A0-AE66-EDB5A8EC5FC8}" type="pres">
      <dgm:prSet presAssocID="{4588568F-FA13-443C-8468-6A3B3AF7AEC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66500F7-5DCE-4C0C-BA49-FD08F7B6409F}" type="pres">
      <dgm:prSet presAssocID="{D11385E8-8723-4DE0-A2D8-86112C18CF4F}" presName="hierRoot1" presStyleCnt="0">
        <dgm:presLayoutVars>
          <dgm:hierBranch val="init"/>
        </dgm:presLayoutVars>
      </dgm:prSet>
      <dgm:spPr/>
    </dgm:pt>
    <dgm:pt modelId="{9D2AC516-AD3F-4839-AD5B-A17B84E54D9C}" type="pres">
      <dgm:prSet presAssocID="{D11385E8-8723-4DE0-A2D8-86112C18CF4F}" presName="rootComposite1" presStyleCnt="0"/>
      <dgm:spPr/>
    </dgm:pt>
    <dgm:pt modelId="{DD14355F-4A61-41C2-8977-1E30008903DF}" type="pres">
      <dgm:prSet presAssocID="{D11385E8-8723-4DE0-A2D8-86112C18CF4F}" presName="rootText1" presStyleLbl="node0" presStyleIdx="0" presStyleCnt="1">
        <dgm:presLayoutVars>
          <dgm:chPref val="3"/>
        </dgm:presLayoutVars>
      </dgm:prSet>
      <dgm:spPr/>
    </dgm:pt>
    <dgm:pt modelId="{1D7E3769-474B-4D22-95BE-9B686124936A}" type="pres">
      <dgm:prSet presAssocID="{D11385E8-8723-4DE0-A2D8-86112C18CF4F}" presName="rootConnector1" presStyleLbl="node1" presStyleIdx="0" presStyleCnt="0"/>
      <dgm:spPr/>
    </dgm:pt>
    <dgm:pt modelId="{C17EE80A-0BCA-4329-9846-03A0F7BE7D08}" type="pres">
      <dgm:prSet presAssocID="{D11385E8-8723-4DE0-A2D8-86112C18CF4F}" presName="hierChild2" presStyleCnt="0"/>
      <dgm:spPr/>
    </dgm:pt>
    <dgm:pt modelId="{08CC895B-D1A4-437A-BA34-AB8F08063B0E}" type="pres">
      <dgm:prSet presAssocID="{E51CEDF5-0F2B-432C-8CB6-C7161EA18DDA}" presName="Name37" presStyleLbl="parChTrans1D2" presStyleIdx="0" presStyleCnt="3"/>
      <dgm:spPr/>
    </dgm:pt>
    <dgm:pt modelId="{A87B82AD-72CF-4223-84C5-55CAAB498DFB}" type="pres">
      <dgm:prSet presAssocID="{1737EC4A-52BD-4D64-B12F-A478E12D792A}" presName="hierRoot2" presStyleCnt="0">
        <dgm:presLayoutVars>
          <dgm:hierBranch val="init"/>
        </dgm:presLayoutVars>
      </dgm:prSet>
      <dgm:spPr/>
    </dgm:pt>
    <dgm:pt modelId="{62910E6E-7128-424D-9A64-6CCC963BCB7C}" type="pres">
      <dgm:prSet presAssocID="{1737EC4A-52BD-4D64-B12F-A478E12D792A}" presName="rootComposite" presStyleCnt="0"/>
      <dgm:spPr/>
    </dgm:pt>
    <dgm:pt modelId="{44D291D2-DA71-4AA4-A332-BD9E462DF327}" type="pres">
      <dgm:prSet presAssocID="{1737EC4A-52BD-4D64-B12F-A478E12D792A}" presName="rootText" presStyleLbl="node2" presStyleIdx="0" presStyleCnt="3">
        <dgm:presLayoutVars>
          <dgm:chPref val="3"/>
        </dgm:presLayoutVars>
      </dgm:prSet>
      <dgm:spPr/>
    </dgm:pt>
    <dgm:pt modelId="{58A30F8D-C00B-4B7E-B311-2449626093C6}" type="pres">
      <dgm:prSet presAssocID="{1737EC4A-52BD-4D64-B12F-A478E12D792A}" presName="rootConnector" presStyleLbl="node2" presStyleIdx="0" presStyleCnt="3"/>
      <dgm:spPr/>
    </dgm:pt>
    <dgm:pt modelId="{01927497-01A7-4256-AFB7-B43EC1730C19}" type="pres">
      <dgm:prSet presAssocID="{1737EC4A-52BD-4D64-B12F-A478E12D792A}" presName="hierChild4" presStyleCnt="0"/>
      <dgm:spPr/>
    </dgm:pt>
    <dgm:pt modelId="{AE038538-5264-468A-AE7A-B7E4D1C67CCB}" type="pres">
      <dgm:prSet presAssocID="{1737EC4A-52BD-4D64-B12F-A478E12D792A}" presName="hierChild5" presStyleCnt="0"/>
      <dgm:spPr/>
    </dgm:pt>
    <dgm:pt modelId="{E12D1A56-F530-49C2-A523-110AE42B389E}" type="pres">
      <dgm:prSet presAssocID="{553B58ED-051D-4A48-949A-39C9700BC002}" presName="Name37" presStyleLbl="parChTrans1D2" presStyleIdx="1" presStyleCnt="3"/>
      <dgm:spPr/>
    </dgm:pt>
    <dgm:pt modelId="{7868D5D8-25C9-4C16-A864-B62DD839BA8F}" type="pres">
      <dgm:prSet presAssocID="{014F6034-4A5E-4EA5-94C4-D4075561DE4D}" presName="hierRoot2" presStyleCnt="0">
        <dgm:presLayoutVars>
          <dgm:hierBranch val="init"/>
        </dgm:presLayoutVars>
      </dgm:prSet>
      <dgm:spPr/>
    </dgm:pt>
    <dgm:pt modelId="{327A4036-9886-4C68-955E-806320023103}" type="pres">
      <dgm:prSet presAssocID="{014F6034-4A5E-4EA5-94C4-D4075561DE4D}" presName="rootComposite" presStyleCnt="0"/>
      <dgm:spPr/>
    </dgm:pt>
    <dgm:pt modelId="{9721DF1F-F22F-4783-AB31-273187955E12}" type="pres">
      <dgm:prSet presAssocID="{014F6034-4A5E-4EA5-94C4-D4075561DE4D}" presName="rootText" presStyleLbl="node2" presStyleIdx="1" presStyleCnt="3">
        <dgm:presLayoutVars>
          <dgm:chPref val="3"/>
        </dgm:presLayoutVars>
      </dgm:prSet>
      <dgm:spPr/>
    </dgm:pt>
    <dgm:pt modelId="{4F56024B-4425-4E43-814D-624BA6D7C005}" type="pres">
      <dgm:prSet presAssocID="{014F6034-4A5E-4EA5-94C4-D4075561DE4D}" presName="rootConnector" presStyleLbl="node2" presStyleIdx="1" presStyleCnt="3"/>
      <dgm:spPr/>
    </dgm:pt>
    <dgm:pt modelId="{FC4AE7E2-0927-404C-B03B-64BD76E6BB45}" type="pres">
      <dgm:prSet presAssocID="{014F6034-4A5E-4EA5-94C4-D4075561DE4D}" presName="hierChild4" presStyleCnt="0"/>
      <dgm:spPr/>
    </dgm:pt>
    <dgm:pt modelId="{BB3FA97E-23DC-44A0-83BF-35F1F56A3690}" type="pres">
      <dgm:prSet presAssocID="{014F6034-4A5E-4EA5-94C4-D4075561DE4D}" presName="hierChild5" presStyleCnt="0"/>
      <dgm:spPr/>
    </dgm:pt>
    <dgm:pt modelId="{A785098F-BB51-4FB1-A214-BDB33B348C67}" type="pres">
      <dgm:prSet presAssocID="{8C68CA07-A9D2-4E03-99FF-ABBB64DD71F9}" presName="Name37" presStyleLbl="parChTrans1D2" presStyleIdx="2" presStyleCnt="3"/>
      <dgm:spPr/>
    </dgm:pt>
    <dgm:pt modelId="{9E8517EA-959D-442A-B94F-F2203E2BA8EF}" type="pres">
      <dgm:prSet presAssocID="{FCB09B47-A1D9-4A39-A375-33322864989C}" presName="hierRoot2" presStyleCnt="0">
        <dgm:presLayoutVars>
          <dgm:hierBranch val="init"/>
        </dgm:presLayoutVars>
      </dgm:prSet>
      <dgm:spPr/>
    </dgm:pt>
    <dgm:pt modelId="{CEFDC880-514C-4F85-A50A-B36092FE8309}" type="pres">
      <dgm:prSet presAssocID="{FCB09B47-A1D9-4A39-A375-33322864989C}" presName="rootComposite" presStyleCnt="0"/>
      <dgm:spPr/>
    </dgm:pt>
    <dgm:pt modelId="{42C9BD17-DF88-4F49-A60D-7638C8E938CC}" type="pres">
      <dgm:prSet presAssocID="{FCB09B47-A1D9-4A39-A375-33322864989C}" presName="rootText" presStyleLbl="node2" presStyleIdx="2" presStyleCnt="3">
        <dgm:presLayoutVars>
          <dgm:chPref val="3"/>
        </dgm:presLayoutVars>
      </dgm:prSet>
      <dgm:spPr/>
    </dgm:pt>
    <dgm:pt modelId="{96AE487E-C094-419A-BAFF-FE2EAD5C3322}" type="pres">
      <dgm:prSet presAssocID="{FCB09B47-A1D9-4A39-A375-33322864989C}" presName="rootConnector" presStyleLbl="node2" presStyleIdx="2" presStyleCnt="3"/>
      <dgm:spPr/>
    </dgm:pt>
    <dgm:pt modelId="{3C30E155-D5E2-46ED-BA57-875B3988C078}" type="pres">
      <dgm:prSet presAssocID="{FCB09B47-A1D9-4A39-A375-33322864989C}" presName="hierChild4" presStyleCnt="0"/>
      <dgm:spPr/>
    </dgm:pt>
    <dgm:pt modelId="{3B3BEBF6-9462-4F66-AC37-5B65A826BD98}" type="pres">
      <dgm:prSet presAssocID="{FCB09B47-A1D9-4A39-A375-33322864989C}" presName="hierChild5" presStyleCnt="0"/>
      <dgm:spPr/>
    </dgm:pt>
    <dgm:pt modelId="{374324E0-42BB-45D4-A259-7F99447B4BCD}" type="pres">
      <dgm:prSet presAssocID="{D11385E8-8723-4DE0-A2D8-86112C18CF4F}" presName="hierChild3" presStyleCnt="0"/>
      <dgm:spPr/>
    </dgm:pt>
  </dgm:ptLst>
  <dgm:cxnLst>
    <dgm:cxn modelId="{07CA201A-9645-4887-B8B2-34A7E8425C77}" srcId="{4588568F-FA13-443C-8468-6A3B3AF7AEC0}" destId="{D11385E8-8723-4DE0-A2D8-86112C18CF4F}" srcOrd="0" destOrd="0" parTransId="{F6D885A8-A56E-4290-8254-F100862DD5A3}" sibTransId="{B496C04A-9162-4090-98F9-B8DC59AD69DE}"/>
    <dgm:cxn modelId="{6A58F51E-2927-4789-B1AB-FB7D473EEB13}" type="presOf" srcId="{FCB09B47-A1D9-4A39-A375-33322864989C}" destId="{42C9BD17-DF88-4F49-A60D-7638C8E938CC}" srcOrd="0" destOrd="0" presId="urn:microsoft.com/office/officeart/2005/8/layout/orgChart1"/>
    <dgm:cxn modelId="{FA591328-CE14-4D72-A10F-6E51D1A62580}" type="presOf" srcId="{014F6034-4A5E-4EA5-94C4-D4075561DE4D}" destId="{4F56024B-4425-4E43-814D-624BA6D7C005}" srcOrd="1" destOrd="0" presId="urn:microsoft.com/office/officeart/2005/8/layout/orgChart1"/>
    <dgm:cxn modelId="{BA02D736-8CBF-4AB2-8A1E-4A529122FE2F}" type="presOf" srcId="{D11385E8-8723-4DE0-A2D8-86112C18CF4F}" destId="{DD14355F-4A61-41C2-8977-1E30008903DF}" srcOrd="0" destOrd="0" presId="urn:microsoft.com/office/officeart/2005/8/layout/orgChart1"/>
    <dgm:cxn modelId="{F2207339-9D22-4DD4-8882-C044456ABB66}" type="presOf" srcId="{1737EC4A-52BD-4D64-B12F-A478E12D792A}" destId="{44D291D2-DA71-4AA4-A332-BD9E462DF327}" srcOrd="0" destOrd="0" presId="urn:microsoft.com/office/officeart/2005/8/layout/orgChart1"/>
    <dgm:cxn modelId="{068DCB39-5FDA-4A2F-B27C-C74BDDDC4811}" type="presOf" srcId="{553B58ED-051D-4A48-949A-39C9700BC002}" destId="{E12D1A56-F530-49C2-A523-110AE42B389E}" srcOrd="0" destOrd="0" presId="urn:microsoft.com/office/officeart/2005/8/layout/orgChart1"/>
    <dgm:cxn modelId="{AFE0723F-10C8-4AB3-BD61-1DA527DEA30E}" type="presOf" srcId="{D11385E8-8723-4DE0-A2D8-86112C18CF4F}" destId="{1D7E3769-474B-4D22-95BE-9B686124936A}" srcOrd="1" destOrd="0" presId="urn:microsoft.com/office/officeart/2005/8/layout/orgChart1"/>
    <dgm:cxn modelId="{ED17F862-26BE-4056-BF95-2296D1D0CAE9}" type="presOf" srcId="{1737EC4A-52BD-4D64-B12F-A478E12D792A}" destId="{58A30F8D-C00B-4B7E-B311-2449626093C6}" srcOrd="1" destOrd="0" presId="urn:microsoft.com/office/officeart/2005/8/layout/orgChart1"/>
    <dgm:cxn modelId="{57CADD51-6B4F-4727-BF36-28CAD94EEFBF}" type="presOf" srcId="{FCB09B47-A1D9-4A39-A375-33322864989C}" destId="{96AE487E-C094-419A-BAFF-FE2EAD5C3322}" srcOrd="1" destOrd="0" presId="urn:microsoft.com/office/officeart/2005/8/layout/orgChart1"/>
    <dgm:cxn modelId="{F5F1B177-B8D7-4D4B-ACC6-5FCAD564AF27}" srcId="{D11385E8-8723-4DE0-A2D8-86112C18CF4F}" destId="{014F6034-4A5E-4EA5-94C4-D4075561DE4D}" srcOrd="1" destOrd="0" parTransId="{553B58ED-051D-4A48-949A-39C9700BC002}" sibTransId="{DA306225-0C17-40F2-B83C-D3535DFACEE9}"/>
    <dgm:cxn modelId="{5D8A2899-C7C6-456B-97C7-59B17241739C}" srcId="{D11385E8-8723-4DE0-A2D8-86112C18CF4F}" destId="{1737EC4A-52BD-4D64-B12F-A478E12D792A}" srcOrd="0" destOrd="0" parTransId="{E51CEDF5-0F2B-432C-8CB6-C7161EA18DDA}" sibTransId="{11196D96-7EF9-4D87-A6C7-FDD233A0ADB8}"/>
    <dgm:cxn modelId="{F89B2E9B-BB75-4082-8B20-1E07848AF62E}" srcId="{D11385E8-8723-4DE0-A2D8-86112C18CF4F}" destId="{FCB09B47-A1D9-4A39-A375-33322864989C}" srcOrd="2" destOrd="0" parTransId="{8C68CA07-A9D2-4E03-99FF-ABBB64DD71F9}" sibTransId="{88419DE5-A47D-46B4-BF69-CE01AEEB31FB}"/>
    <dgm:cxn modelId="{FA5C0AA7-9C60-4288-8A0B-A5FEF6BED474}" type="presOf" srcId="{8C68CA07-A9D2-4E03-99FF-ABBB64DD71F9}" destId="{A785098F-BB51-4FB1-A214-BDB33B348C67}" srcOrd="0" destOrd="0" presId="urn:microsoft.com/office/officeart/2005/8/layout/orgChart1"/>
    <dgm:cxn modelId="{C55A4EB8-2C7B-40A8-919D-DEA1377C99DE}" type="presOf" srcId="{4588568F-FA13-443C-8468-6A3B3AF7AEC0}" destId="{056910BF-10E2-47A0-AE66-EDB5A8EC5FC8}" srcOrd="0" destOrd="0" presId="urn:microsoft.com/office/officeart/2005/8/layout/orgChart1"/>
    <dgm:cxn modelId="{586065C7-6399-4963-B629-D9B861229D0F}" type="presOf" srcId="{014F6034-4A5E-4EA5-94C4-D4075561DE4D}" destId="{9721DF1F-F22F-4783-AB31-273187955E12}" srcOrd="0" destOrd="0" presId="urn:microsoft.com/office/officeart/2005/8/layout/orgChart1"/>
    <dgm:cxn modelId="{3C3BD3FA-728F-4B66-A924-0A08BA0DA375}" type="presOf" srcId="{E51CEDF5-0F2B-432C-8CB6-C7161EA18DDA}" destId="{08CC895B-D1A4-437A-BA34-AB8F08063B0E}" srcOrd="0" destOrd="0" presId="urn:microsoft.com/office/officeart/2005/8/layout/orgChart1"/>
    <dgm:cxn modelId="{3B64318C-5FCA-4AB4-B384-B84D3D6A2DE1}" type="presParOf" srcId="{056910BF-10E2-47A0-AE66-EDB5A8EC5FC8}" destId="{F66500F7-5DCE-4C0C-BA49-FD08F7B6409F}" srcOrd="0" destOrd="0" presId="urn:microsoft.com/office/officeart/2005/8/layout/orgChart1"/>
    <dgm:cxn modelId="{856E07FF-8583-474A-B239-897A362F40AE}" type="presParOf" srcId="{F66500F7-5DCE-4C0C-BA49-FD08F7B6409F}" destId="{9D2AC516-AD3F-4839-AD5B-A17B84E54D9C}" srcOrd="0" destOrd="0" presId="urn:microsoft.com/office/officeart/2005/8/layout/orgChart1"/>
    <dgm:cxn modelId="{EB76A9C2-91E8-4588-A084-38E3AC400A18}" type="presParOf" srcId="{9D2AC516-AD3F-4839-AD5B-A17B84E54D9C}" destId="{DD14355F-4A61-41C2-8977-1E30008903DF}" srcOrd="0" destOrd="0" presId="urn:microsoft.com/office/officeart/2005/8/layout/orgChart1"/>
    <dgm:cxn modelId="{AC7A086C-0BD7-49AB-992A-AA2F65D6B397}" type="presParOf" srcId="{9D2AC516-AD3F-4839-AD5B-A17B84E54D9C}" destId="{1D7E3769-474B-4D22-95BE-9B686124936A}" srcOrd="1" destOrd="0" presId="urn:microsoft.com/office/officeart/2005/8/layout/orgChart1"/>
    <dgm:cxn modelId="{C64C65F4-7B06-4FDF-A17A-B65A0623921C}" type="presParOf" srcId="{F66500F7-5DCE-4C0C-BA49-FD08F7B6409F}" destId="{C17EE80A-0BCA-4329-9846-03A0F7BE7D08}" srcOrd="1" destOrd="0" presId="urn:microsoft.com/office/officeart/2005/8/layout/orgChart1"/>
    <dgm:cxn modelId="{0EDA8786-F079-47A5-A3CB-C1D5D65030EC}" type="presParOf" srcId="{C17EE80A-0BCA-4329-9846-03A0F7BE7D08}" destId="{08CC895B-D1A4-437A-BA34-AB8F08063B0E}" srcOrd="0" destOrd="0" presId="urn:microsoft.com/office/officeart/2005/8/layout/orgChart1"/>
    <dgm:cxn modelId="{E750543E-78EC-44D0-BBA4-B7E8CB59E21C}" type="presParOf" srcId="{C17EE80A-0BCA-4329-9846-03A0F7BE7D08}" destId="{A87B82AD-72CF-4223-84C5-55CAAB498DFB}" srcOrd="1" destOrd="0" presId="urn:microsoft.com/office/officeart/2005/8/layout/orgChart1"/>
    <dgm:cxn modelId="{5CD74612-7BE0-4106-A3EF-137C6BB4D262}" type="presParOf" srcId="{A87B82AD-72CF-4223-84C5-55CAAB498DFB}" destId="{62910E6E-7128-424D-9A64-6CCC963BCB7C}" srcOrd="0" destOrd="0" presId="urn:microsoft.com/office/officeart/2005/8/layout/orgChart1"/>
    <dgm:cxn modelId="{582676E8-778F-4097-87FB-36C8CC21D3FF}" type="presParOf" srcId="{62910E6E-7128-424D-9A64-6CCC963BCB7C}" destId="{44D291D2-DA71-4AA4-A332-BD9E462DF327}" srcOrd="0" destOrd="0" presId="urn:microsoft.com/office/officeart/2005/8/layout/orgChart1"/>
    <dgm:cxn modelId="{3CFA39F4-5629-439A-923D-BA96AF116B5E}" type="presParOf" srcId="{62910E6E-7128-424D-9A64-6CCC963BCB7C}" destId="{58A30F8D-C00B-4B7E-B311-2449626093C6}" srcOrd="1" destOrd="0" presId="urn:microsoft.com/office/officeart/2005/8/layout/orgChart1"/>
    <dgm:cxn modelId="{5C315D63-9EFF-4BC8-99DA-05AC683E682D}" type="presParOf" srcId="{A87B82AD-72CF-4223-84C5-55CAAB498DFB}" destId="{01927497-01A7-4256-AFB7-B43EC1730C19}" srcOrd="1" destOrd="0" presId="urn:microsoft.com/office/officeart/2005/8/layout/orgChart1"/>
    <dgm:cxn modelId="{1C0B4E10-6F58-4CBD-B2AD-3291F2CBA433}" type="presParOf" srcId="{A87B82AD-72CF-4223-84C5-55CAAB498DFB}" destId="{AE038538-5264-468A-AE7A-B7E4D1C67CCB}" srcOrd="2" destOrd="0" presId="urn:microsoft.com/office/officeart/2005/8/layout/orgChart1"/>
    <dgm:cxn modelId="{D0F15932-8A6D-45B6-854B-D80C7ECBD028}" type="presParOf" srcId="{C17EE80A-0BCA-4329-9846-03A0F7BE7D08}" destId="{E12D1A56-F530-49C2-A523-110AE42B389E}" srcOrd="2" destOrd="0" presId="urn:microsoft.com/office/officeart/2005/8/layout/orgChart1"/>
    <dgm:cxn modelId="{75AD7673-7709-4254-9400-54A0C38BA1DE}" type="presParOf" srcId="{C17EE80A-0BCA-4329-9846-03A0F7BE7D08}" destId="{7868D5D8-25C9-4C16-A864-B62DD839BA8F}" srcOrd="3" destOrd="0" presId="urn:microsoft.com/office/officeart/2005/8/layout/orgChart1"/>
    <dgm:cxn modelId="{1BCC14DD-0D7E-4948-82FF-6B74F4F08E1B}" type="presParOf" srcId="{7868D5D8-25C9-4C16-A864-B62DD839BA8F}" destId="{327A4036-9886-4C68-955E-806320023103}" srcOrd="0" destOrd="0" presId="urn:microsoft.com/office/officeart/2005/8/layout/orgChart1"/>
    <dgm:cxn modelId="{30B4831C-A604-4A91-898C-BABF03B278AB}" type="presParOf" srcId="{327A4036-9886-4C68-955E-806320023103}" destId="{9721DF1F-F22F-4783-AB31-273187955E12}" srcOrd="0" destOrd="0" presId="urn:microsoft.com/office/officeart/2005/8/layout/orgChart1"/>
    <dgm:cxn modelId="{D93D5151-2159-4BE1-865C-04F71E694734}" type="presParOf" srcId="{327A4036-9886-4C68-955E-806320023103}" destId="{4F56024B-4425-4E43-814D-624BA6D7C005}" srcOrd="1" destOrd="0" presId="urn:microsoft.com/office/officeart/2005/8/layout/orgChart1"/>
    <dgm:cxn modelId="{B6BE099B-102A-48C4-B853-84E20B2CEAE0}" type="presParOf" srcId="{7868D5D8-25C9-4C16-A864-B62DD839BA8F}" destId="{FC4AE7E2-0927-404C-B03B-64BD76E6BB45}" srcOrd="1" destOrd="0" presId="urn:microsoft.com/office/officeart/2005/8/layout/orgChart1"/>
    <dgm:cxn modelId="{4FA7969F-5DC4-4B5E-A160-79DF3A3447CD}" type="presParOf" srcId="{7868D5D8-25C9-4C16-A864-B62DD839BA8F}" destId="{BB3FA97E-23DC-44A0-83BF-35F1F56A3690}" srcOrd="2" destOrd="0" presId="urn:microsoft.com/office/officeart/2005/8/layout/orgChart1"/>
    <dgm:cxn modelId="{6A7A54E2-4CDA-4373-8795-BABB2A03B1DC}" type="presParOf" srcId="{C17EE80A-0BCA-4329-9846-03A0F7BE7D08}" destId="{A785098F-BB51-4FB1-A214-BDB33B348C67}" srcOrd="4" destOrd="0" presId="urn:microsoft.com/office/officeart/2005/8/layout/orgChart1"/>
    <dgm:cxn modelId="{8C4F5B39-9800-42E8-ADA7-A220792CA41F}" type="presParOf" srcId="{C17EE80A-0BCA-4329-9846-03A0F7BE7D08}" destId="{9E8517EA-959D-442A-B94F-F2203E2BA8EF}" srcOrd="5" destOrd="0" presId="urn:microsoft.com/office/officeart/2005/8/layout/orgChart1"/>
    <dgm:cxn modelId="{E70EA56E-9FD9-472B-8E72-CE9A391BE73A}" type="presParOf" srcId="{9E8517EA-959D-442A-B94F-F2203E2BA8EF}" destId="{CEFDC880-514C-4F85-A50A-B36092FE8309}" srcOrd="0" destOrd="0" presId="urn:microsoft.com/office/officeart/2005/8/layout/orgChart1"/>
    <dgm:cxn modelId="{48F50896-61DF-4ADC-9BA5-C3987297B86B}" type="presParOf" srcId="{CEFDC880-514C-4F85-A50A-B36092FE8309}" destId="{42C9BD17-DF88-4F49-A60D-7638C8E938CC}" srcOrd="0" destOrd="0" presId="urn:microsoft.com/office/officeart/2005/8/layout/orgChart1"/>
    <dgm:cxn modelId="{C1E7AEDE-8615-4BBC-B87A-FA87C1AFD4D4}" type="presParOf" srcId="{CEFDC880-514C-4F85-A50A-B36092FE8309}" destId="{96AE487E-C094-419A-BAFF-FE2EAD5C3322}" srcOrd="1" destOrd="0" presId="urn:microsoft.com/office/officeart/2005/8/layout/orgChart1"/>
    <dgm:cxn modelId="{39A81282-8906-48CB-B761-277ABE428A48}" type="presParOf" srcId="{9E8517EA-959D-442A-B94F-F2203E2BA8EF}" destId="{3C30E155-D5E2-46ED-BA57-875B3988C078}" srcOrd="1" destOrd="0" presId="urn:microsoft.com/office/officeart/2005/8/layout/orgChart1"/>
    <dgm:cxn modelId="{4331BA44-C56D-4FA4-B392-9C270F3EEE14}" type="presParOf" srcId="{9E8517EA-959D-442A-B94F-F2203E2BA8EF}" destId="{3B3BEBF6-9462-4F66-AC37-5B65A826BD98}" srcOrd="2" destOrd="0" presId="urn:microsoft.com/office/officeart/2005/8/layout/orgChart1"/>
    <dgm:cxn modelId="{61CEEFD1-9BDC-48D0-ACC8-28CA9B354A5E}" type="presParOf" srcId="{F66500F7-5DCE-4C0C-BA49-FD08F7B6409F}" destId="{374324E0-42BB-45D4-A259-7F99447B4BC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588568F-FA13-443C-8468-6A3B3AF7AEC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1385E8-8723-4DE0-A2D8-86112C18CF4F}">
      <dgm:prSet phldrT="[Text]"/>
      <dgm:spPr>
        <a:solidFill>
          <a:srgbClr val="7599A9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CEO</a:t>
          </a:r>
        </a:p>
      </dgm:t>
    </dgm:pt>
    <dgm:pt modelId="{F6D885A8-A56E-4290-8254-F100862DD5A3}" type="parTrans" cxnId="{07CA201A-9645-4887-B8B2-34A7E8425C77}">
      <dgm:prSet/>
      <dgm:spPr/>
      <dgm:t>
        <a:bodyPr/>
        <a:lstStyle/>
        <a:p>
          <a:endParaRPr lang="en-US"/>
        </a:p>
      </dgm:t>
    </dgm:pt>
    <dgm:pt modelId="{B496C04A-9162-4090-98F9-B8DC59AD69DE}" type="sibTrans" cxnId="{07CA201A-9645-4887-B8B2-34A7E8425C77}">
      <dgm:prSet/>
      <dgm:spPr/>
      <dgm:t>
        <a:bodyPr/>
        <a:lstStyle/>
        <a:p>
          <a:endParaRPr lang="en-US"/>
        </a:p>
      </dgm:t>
    </dgm:pt>
    <dgm:pt modelId="{1737EC4A-52BD-4D64-B12F-A478E12D792A}">
      <dgm:prSet phldrT="[Text]"/>
      <dgm:spPr>
        <a:solidFill>
          <a:srgbClr val="7599A9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Computers</a:t>
          </a:r>
        </a:p>
      </dgm:t>
    </dgm:pt>
    <dgm:pt modelId="{E51CEDF5-0F2B-432C-8CB6-C7161EA18DDA}" type="parTrans" cxnId="{5D8A2899-C7C6-456B-97C7-59B17241739C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11196D96-7EF9-4D87-A6C7-FDD233A0ADB8}" type="sibTrans" cxnId="{5D8A2899-C7C6-456B-97C7-59B17241739C}">
      <dgm:prSet/>
      <dgm:spPr/>
      <dgm:t>
        <a:bodyPr/>
        <a:lstStyle/>
        <a:p>
          <a:endParaRPr lang="en-US"/>
        </a:p>
      </dgm:t>
    </dgm:pt>
    <dgm:pt modelId="{014F6034-4A5E-4EA5-94C4-D4075561DE4D}">
      <dgm:prSet phldrT="[Text]"/>
      <dgm:spPr>
        <a:solidFill>
          <a:srgbClr val="7599A9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Printers</a:t>
          </a:r>
        </a:p>
      </dgm:t>
    </dgm:pt>
    <dgm:pt modelId="{553B58ED-051D-4A48-949A-39C9700BC002}" type="parTrans" cxnId="{F5F1B177-B8D7-4D4B-ACC6-5FCAD564AF2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A306225-0C17-40F2-B83C-D3535DFACEE9}" type="sibTrans" cxnId="{F5F1B177-B8D7-4D4B-ACC6-5FCAD564AF27}">
      <dgm:prSet/>
      <dgm:spPr/>
      <dgm:t>
        <a:bodyPr/>
        <a:lstStyle/>
        <a:p>
          <a:endParaRPr lang="en-US"/>
        </a:p>
      </dgm:t>
    </dgm:pt>
    <dgm:pt modelId="{FCB09B47-A1D9-4A39-A375-33322864989C}">
      <dgm:prSet phldrT="[Text]"/>
      <dgm:spPr>
        <a:solidFill>
          <a:srgbClr val="7599A9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Software</a:t>
          </a:r>
        </a:p>
      </dgm:t>
    </dgm:pt>
    <dgm:pt modelId="{8C68CA07-A9D2-4E03-99FF-ABBB64DD71F9}" type="parTrans" cxnId="{F89B2E9B-BB75-4082-8B20-1E07848AF62E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8419DE5-A47D-46B4-BF69-CE01AEEB31FB}" type="sibTrans" cxnId="{F89B2E9B-BB75-4082-8B20-1E07848AF62E}">
      <dgm:prSet/>
      <dgm:spPr/>
      <dgm:t>
        <a:bodyPr/>
        <a:lstStyle/>
        <a:p>
          <a:endParaRPr lang="en-US"/>
        </a:p>
      </dgm:t>
    </dgm:pt>
    <dgm:pt modelId="{056910BF-10E2-47A0-AE66-EDB5A8EC5FC8}" type="pres">
      <dgm:prSet presAssocID="{4588568F-FA13-443C-8468-6A3B3AF7AEC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66500F7-5DCE-4C0C-BA49-FD08F7B6409F}" type="pres">
      <dgm:prSet presAssocID="{D11385E8-8723-4DE0-A2D8-86112C18CF4F}" presName="hierRoot1" presStyleCnt="0">
        <dgm:presLayoutVars>
          <dgm:hierBranch val="init"/>
        </dgm:presLayoutVars>
      </dgm:prSet>
      <dgm:spPr/>
    </dgm:pt>
    <dgm:pt modelId="{9D2AC516-AD3F-4839-AD5B-A17B84E54D9C}" type="pres">
      <dgm:prSet presAssocID="{D11385E8-8723-4DE0-A2D8-86112C18CF4F}" presName="rootComposite1" presStyleCnt="0"/>
      <dgm:spPr/>
    </dgm:pt>
    <dgm:pt modelId="{DD14355F-4A61-41C2-8977-1E30008903DF}" type="pres">
      <dgm:prSet presAssocID="{D11385E8-8723-4DE0-A2D8-86112C18CF4F}" presName="rootText1" presStyleLbl="node0" presStyleIdx="0" presStyleCnt="1">
        <dgm:presLayoutVars>
          <dgm:chPref val="3"/>
        </dgm:presLayoutVars>
      </dgm:prSet>
      <dgm:spPr/>
    </dgm:pt>
    <dgm:pt modelId="{1D7E3769-474B-4D22-95BE-9B686124936A}" type="pres">
      <dgm:prSet presAssocID="{D11385E8-8723-4DE0-A2D8-86112C18CF4F}" presName="rootConnector1" presStyleLbl="node1" presStyleIdx="0" presStyleCnt="0"/>
      <dgm:spPr/>
    </dgm:pt>
    <dgm:pt modelId="{C17EE80A-0BCA-4329-9846-03A0F7BE7D08}" type="pres">
      <dgm:prSet presAssocID="{D11385E8-8723-4DE0-A2D8-86112C18CF4F}" presName="hierChild2" presStyleCnt="0"/>
      <dgm:spPr/>
    </dgm:pt>
    <dgm:pt modelId="{08CC895B-D1A4-437A-BA34-AB8F08063B0E}" type="pres">
      <dgm:prSet presAssocID="{E51CEDF5-0F2B-432C-8CB6-C7161EA18DDA}" presName="Name37" presStyleLbl="parChTrans1D2" presStyleIdx="0" presStyleCnt="3"/>
      <dgm:spPr/>
    </dgm:pt>
    <dgm:pt modelId="{A87B82AD-72CF-4223-84C5-55CAAB498DFB}" type="pres">
      <dgm:prSet presAssocID="{1737EC4A-52BD-4D64-B12F-A478E12D792A}" presName="hierRoot2" presStyleCnt="0">
        <dgm:presLayoutVars>
          <dgm:hierBranch val="init"/>
        </dgm:presLayoutVars>
      </dgm:prSet>
      <dgm:spPr/>
    </dgm:pt>
    <dgm:pt modelId="{62910E6E-7128-424D-9A64-6CCC963BCB7C}" type="pres">
      <dgm:prSet presAssocID="{1737EC4A-52BD-4D64-B12F-A478E12D792A}" presName="rootComposite" presStyleCnt="0"/>
      <dgm:spPr/>
    </dgm:pt>
    <dgm:pt modelId="{44D291D2-DA71-4AA4-A332-BD9E462DF327}" type="pres">
      <dgm:prSet presAssocID="{1737EC4A-52BD-4D64-B12F-A478E12D792A}" presName="rootText" presStyleLbl="node2" presStyleIdx="0" presStyleCnt="3">
        <dgm:presLayoutVars>
          <dgm:chPref val="3"/>
        </dgm:presLayoutVars>
      </dgm:prSet>
      <dgm:spPr/>
    </dgm:pt>
    <dgm:pt modelId="{58A30F8D-C00B-4B7E-B311-2449626093C6}" type="pres">
      <dgm:prSet presAssocID="{1737EC4A-52BD-4D64-B12F-A478E12D792A}" presName="rootConnector" presStyleLbl="node2" presStyleIdx="0" presStyleCnt="3"/>
      <dgm:spPr/>
    </dgm:pt>
    <dgm:pt modelId="{01927497-01A7-4256-AFB7-B43EC1730C19}" type="pres">
      <dgm:prSet presAssocID="{1737EC4A-52BD-4D64-B12F-A478E12D792A}" presName="hierChild4" presStyleCnt="0"/>
      <dgm:spPr/>
    </dgm:pt>
    <dgm:pt modelId="{AE038538-5264-468A-AE7A-B7E4D1C67CCB}" type="pres">
      <dgm:prSet presAssocID="{1737EC4A-52BD-4D64-B12F-A478E12D792A}" presName="hierChild5" presStyleCnt="0"/>
      <dgm:spPr/>
    </dgm:pt>
    <dgm:pt modelId="{E12D1A56-F530-49C2-A523-110AE42B389E}" type="pres">
      <dgm:prSet presAssocID="{553B58ED-051D-4A48-949A-39C9700BC002}" presName="Name37" presStyleLbl="parChTrans1D2" presStyleIdx="1" presStyleCnt="3"/>
      <dgm:spPr/>
    </dgm:pt>
    <dgm:pt modelId="{7868D5D8-25C9-4C16-A864-B62DD839BA8F}" type="pres">
      <dgm:prSet presAssocID="{014F6034-4A5E-4EA5-94C4-D4075561DE4D}" presName="hierRoot2" presStyleCnt="0">
        <dgm:presLayoutVars>
          <dgm:hierBranch val="init"/>
        </dgm:presLayoutVars>
      </dgm:prSet>
      <dgm:spPr/>
    </dgm:pt>
    <dgm:pt modelId="{327A4036-9886-4C68-955E-806320023103}" type="pres">
      <dgm:prSet presAssocID="{014F6034-4A5E-4EA5-94C4-D4075561DE4D}" presName="rootComposite" presStyleCnt="0"/>
      <dgm:spPr/>
    </dgm:pt>
    <dgm:pt modelId="{9721DF1F-F22F-4783-AB31-273187955E12}" type="pres">
      <dgm:prSet presAssocID="{014F6034-4A5E-4EA5-94C4-D4075561DE4D}" presName="rootText" presStyleLbl="node2" presStyleIdx="1" presStyleCnt="3">
        <dgm:presLayoutVars>
          <dgm:chPref val="3"/>
        </dgm:presLayoutVars>
      </dgm:prSet>
      <dgm:spPr/>
    </dgm:pt>
    <dgm:pt modelId="{4F56024B-4425-4E43-814D-624BA6D7C005}" type="pres">
      <dgm:prSet presAssocID="{014F6034-4A5E-4EA5-94C4-D4075561DE4D}" presName="rootConnector" presStyleLbl="node2" presStyleIdx="1" presStyleCnt="3"/>
      <dgm:spPr/>
    </dgm:pt>
    <dgm:pt modelId="{FC4AE7E2-0927-404C-B03B-64BD76E6BB45}" type="pres">
      <dgm:prSet presAssocID="{014F6034-4A5E-4EA5-94C4-D4075561DE4D}" presName="hierChild4" presStyleCnt="0"/>
      <dgm:spPr/>
    </dgm:pt>
    <dgm:pt modelId="{BB3FA97E-23DC-44A0-83BF-35F1F56A3690}" type="pres">
      <dgm:prSet presAssocID="{014F6034-4A5E-4EA5-94C4-D4075561DE4D}" presName="hierChild5" presStyleCnt="0"/>
      <dgm:spPr/>
    </dgm:pt>
    <dgm:pt modelId="{A785098F-BB51-4FB1-A214-BDB33B348C67}" type="pres">
      <dgm:prSet presAssocID="{8C68CA07-A9D2-4E03-99FF-ABBB64DD71F9}" presName="Name37" presStyleLbl="parChTrans1D2" presStyleIdx="2" presStyleCnt="3"/>
      <dgm:spPr/>
    </dgm:pt>
    <dgm:pt modelId="{9E8517EA-959D-442A-B94F-F2203E2BA8EF}" type="pres">
      <dgm:prSet presAssocID="{FCB09B47-A1D9-4A39-A375-33322864989C}" presName="hierRoot2" presStyleCnt="0">
        <dgm:presLayoutVars>
          <dgm:hierBranch val="init"/>
        </dgm:presLayoutVars>
      </dgm:prSet>
      <dgm:spPr/>
    </dgm:pt>
    <dgm:pt modelId="{CEFDC880-514C-4F85-A50A-B36092FE8309}" type="pres">
      <dgm:prSet presAssocID="{FCB09B47-A1D9-4A39-A375-33322864989C}" presName="rootComposite" presStyleCnt="0"/>
      <dgm:spPr/>
    </dgm:pt>
    <dgm:pt modelId="{42C9BD17-DF88-4F49-A60D-7638C8E938CC}" type="pres">
      <dgm:prSet presAssocID="{FCB09B47-A1D9-4A39-A375-33322864989C}" presName="rootText" presStyleLbl="node2" presStyleIdx="2" presStyleCnt="3">
        <dgm:presLayoutVars>
          <dgm:chPref val="3"/>
        </dgm:presLayoutVars>
      </dgm:prSet>
      <dgm:spPr/>
    </dgm:pt>
    <dgm:pt modelId="{96AE487E-C094-419A-BAFF-FE2EAD5C3322}" type="pres">
      <dgm:prSet presAssocID="{FCB09B47-A1D9-4A39-A375-33322864989C}" presName="rootConnector" presStyleLbl="node2" presStyleIdx="2" presStyleCnt="3"/>
      <dgm:spPr/>
    </dgm:pt>
    <dgm:pt modelId="{3C30E155-D5E2-46ED-BA57-875B3988C078}" type="pres">
      <dgm:prSet presAssocID="{FCB09B47-A1D9-4A39-A375-33322864989C}" presName="hierChild4" presStyleCnt="0"/>
      <dgm:spPr/>
    </dgm:pt>
    <dgm:pt modelId="{3B3BEBF6-9462-4F66-AC37-5B65A826BD98}" type="pres">
      <dgm:prSet presAssocID="{FCB09B47-A1D9-4A39-A375-33322864989C}" presName="hierChild5" presStyleCnt="0"/>
      <dgm:spPr/>
    </dgm:pt>
    <dgm:pt modelId="{374324E0-42BB-45D4-A259-7F99447B4BCD}" type="pres">
      <dgm:prSet presAssocID="{D11385E8-8723-4DE0-A2D8-86112C18CF4F}" presName="hierChild3" presStyleCnt="0"/>
      <dgm:spPr/>
    </dgm:pt>
  </dgm:ptLst>
  <dgm:cxnLst>
    <dgm:cxn modelId="{C509790F-C1B3-484E-93CA-1778C3F98625}" type="presOf" srcId="{1737EC4A-52BD-4D64-B12F-A478E12D792A}" destId="{58A30F8D-C00B-4B7E-B311-2449626093C6}" srcOrd="1" destOrd="0" presId="urn:microsoft.com/office/officeart/2005/8/layout/orgChart1"/>
    <dgm:cxn modelId="{07CA201A-9645-4887-B8B2-34A7E8425C77}" srcId="{4588568F-FA13-443C-8468-6A3B3AF7AEC0}" destId="{D11385E8-8723-4DE0-A2D8-86112C18CF4F}" srcOrd="0" destOrd="0" parTransId="{F6D885A8-A56E-4290-8254-F100862DD5A3}" sibTransId="{B496C04A-9162-4090-98F9-B8DC59AD69DE}"/>
    <dgm:cxn modelId="{8FFAC02B-DA11-4205-BF74-559DC9797399}" type="presOf" srcId="{014F6034-4A5E-4EA5-94C4-D4075561DE4D}" destId="{4F56024B-4425-4E43-814D-624BA6D7C005}" srcOrd="1" destOrd="0" presId="urn:microsoft.com/office/officeart/2005/8/layout/orgChart1"/>
    <dgm:cxn modelId="{1C026957-6C76-40CD-BCD7-0C7A436872E9}" type="presOf" srcId="{FCB09B47-A1D9-4A39-A375-33322864989C}" destId="{42C9BD17-DF88-4F49-A60D-7638C8E938CC}" srcOrd="0" destOrd="0" presId="urn:microsoft.com/office/officeart/2005/8/layout/orgChart1"/>
    <dgm:cxn modelId="{F5F1B177-B8D7-4D4B-ACC6-5FCAD564AF27}" srcId="{D11385E8-8723-4DE0-A2D8-86112C18CF4F}" destId="{014F6034-4A5E-4EA5-94C4-D4075561DE4D}" srcOrd="1" destOrd="0" parTransId="{553B58ED-051D-4A48-949A-39C9700BC002}" sibTransId="{DA306225-0C17-40F2-B83C-D3535DFACEE9}"/>
    <dgm:cxn modelId="{F5AFBC59-4C5A-4DCB-A5B9-160A25C68090}" type="presOf" srcId="{8C68CA07-A9D2-4E03-99FF-ABBB64DD71F9}" destId="{A785098F-BB51-4FB1-A214-BDB33B348C67}" srcOrd="0" destOrd="0" presId="urn:microsoft.com/office/officeart/2005/8/layout/orgChart1"/>
    <dgm:cxn modelId="{DE9CBA80-C597-4242-8EBC-D243740ED13A}" type="presOf" srcId="{FCB09B47-A1D9-4A39-A375-33322864989C}" destId="{96AE487E-C094-419A-BAFF-FE2EAD5C3322}" srcOrd="1" destOrd="0" presId="urn:microsoft.com/office/officeart/2005/8/layout/orgChart1"/>
    <dgm:cxn modelId="{FF913785-247D-4AF9-8B74-F226517E6596}" type="presOf" srcId="{014F6034-4A5E-4EA5-94C4-D4075561DE4D}" destId="{9721DF1F-F22F-4783-AB31-273187955E12}" srcOrd="0" destOrd="0" presId="urn:microsoft.com/office/officeart/2005/8/layout/orgChart1"/>
    <dgm:cxn modelId="{5D8A2899-C7C6-456B-97C7-59B17241739C}" srcId="{D11385E8-8723-4DE0-A2D8-86112C18CF4F}" destId="{1737EC4A-52BD-4D64-B12F-A478E12D792A}" srcOrd="0" destOrd="0" parTransId="{E51CEDF5-0F2B-432C-8CB6-C7161EA18DDA}" sibTransId="{11196D96-7EF9-4D87-A6C7-FDD233A0ADB8}"/>
    <dgm:cxn modelId="{F89B2E9B-BB75-4082-8B20-1E07848AF62E}" srcId="{D11385E8-8723-4DE0-A2D8-86112C18CF4F}" destId="{FCB09B47-A1D9-4A39-A375-33322864989C}" srcOrd="2" destOrd="0" parTransId="{8C68CA07-A9D2-4E03-99FF-ABBB64DD71F9}" sibTransId="{88419DE5-A47D-46B4-BF69-CE01AEEB31FB}"/>
    <dgm:cxn modelId="{BB29E19B-8470-4CF6-BA3B-634C7E2D96D3}" type="presOf" srcId="{D11385E8-8723-4DE0-A2D8-86112C18CF4F}" destId="{1D7E3769-474B-4D22-95BE-9B686124936A}" srcOrd="1" destOrd="0" presId="urn:microsoft.com/office/officeart/2005/8/layout/orgChart1"/>
    <dgm:cxn modelId="{304BABD4-7990-45A6-BDBF-23F70CEED228}" type="presOf" srcId="{E51CEDF5-0F2B-432C-8CB6-C7161EA18DDA}" destId="{08CC895B-D1A4-437A-BA34-AB8F08063B0E}" srcOrd="0" destOrd="0" presId="urn:microsoft.com/office/officeart/2005/8/layout/orgChart1"/>
    <dgm:cxn modelId="{A0B4C1D5-3544-411D-98ED-09925760D2F1}" type="presOf" srcId="{1737EC4A-52BD-4D64-B12F-A478E12D792A}" destId="{44D291D2-DA71-4AA4-A332-BD9E462DF327}" srcOrd="0" destOrd="0" presId="urn:microsoft.com/office/officeart/2005/8/layout/orgChart1"/>
    <dgm:cxn modelId="{981E47DB-987E-4BC8-BC55-63D60C50E657}" type="presOf" srcId="{D11385E8-8723-4DE0-A2D8-86112C18CF4F}" destId="{DD14355F-4A61-41C2-8977-1E30008903DF}" srcOrd="0" destOrd="0" presId="urn:microsoft.com/office/officeart/2005/8/layout/orgChart1"/>
    <dgm:cxn modelId="{1C1505E2-F78B-4E7C-9993-23AA3DEE05C4}" type="presOf" srcId="{4588568F-FA13-443C-8468-6A3B3AF7AEC0}" destId="{056910BF-10E2-47A0-AE66-EDB5A8EC5FC8}" srcOrd="0" destOrd="0" presId="urn:microsoft.com/office/officeart/2005/8/layout/orgChart1"/>
    <dgm:cxn modelId="{078FECF4-EF7A-4DF5-85A3-10614BAE33DD}" type="presOf" srcId="{553B58ED-051D-4A48-949A-39C9700BC002}" destId="{E12D1A56-F530-49C2-A523-110AE42B389E}" srcOrd="0" destOrd="0" presId="urn:microsoft.com/office/officeart/2005/8/layout/orgChart1"/>
    <dgm:cxn modelId="{108185A2-B72A-4C8E-BD63-085F33C82C57}" type="presParOf" srcId="{056910BF-10E2-47A0-AE66-EDB5A8EC5FC8}" destId="{F66500F7-5DCE-4C0C-BA49-FD08F7B6409F}" srcOrd="0" destOrd="0" presId="urn:microsoft.com/office/officeart/2005/8/layout/orgChart1"/>
    <dgm:cxn modelId="{C8351BCE-E849-4366-9021-DC0CD976DA47}" type="presParOf" srcId="{F66500F7-5DCE-4C0C-BA49-FD08F7B6409F}" destId="{9D2AC516-AD3F-4839-AD5B-A17B84E54D9C}" srcOrd="0" destOrd="0" presId="urn:microsoft.com/office/officeart/2005/8/layout/orgChart1"/>
    <dgm:cxn modelId="{6B5CD52F-D026-492E-812D-A4943F995294}" type="presParOf" srcId="{9D2AC516-AD3F-4839-AD5B-A17B84E54D9C}" destId="{DD14355F-4A61-41C2-8977-1E30008903DF}" srcOrd="0" destOrd="0" presId="urn:microsoft.com/office/officeart/2005/8/layout/orgChart1"/>
    <dgm:cxn modelId="{612BF4FD-7C62-4029-9073-31A92C4B581F}" type="presParOf" srcId="{9D2AC516-AD3F-4839-AD5B-A17B84E54D9C}" destId="{1D7E3769-474B-4D22-95BE-9B686124936A}" srcOrd="1" destOrd="0" presId="urn:microsoft.com/office/officeart/2005/8/layout/orgChart1"/>
    <dgm:cxn modelId="{351F7AEB-E810-4F4B-AEE3-225D2D0892ED}" type="presParOf" srcId="{F66500F7-5DCE-4C0C-BA49-FD08F7B6409F}" destId="{C17EE80A-0BCA-4329-9846-03A0F7BE7D08}" srcOrd="1" destOrd="0" presId="urn:microsoft.com/office/officeart/2005/8/layout/orgChart1"/>
    <dgm:cxn modelId="{235F44F3-A880-4FC2-9846-F4C736AE89AA}" type="presParOf" srcId="{C17EE80A-0BCA-4329-9846-03A0F7BE7D08}" destId="{08CC895B-D1A4-437A-BA34-AB8F08063B0E}" srcOrd="0" destOrd="0" presId="urn:microsoft.com/office/officeart/2005/8/layout/orgChart1"/>
    <dgm:cxn modelId="{766DAC46-DAB8-4050-A743-464E64102329}" type="presParOf" srcId="{C17EE80A-0BCA-4329-9846-03A0F7BE7D08}" destId="{A87B82AD-72CF-4223-84C5-55CAAB498DFB}" srcOrd="1" destOrd="0" presId="urn:microsoft.com/office/officeart/2005/8/layout/orgChart1"/>
    <dgm:cxn modelId="{87890CF3-D5E6-49C3-BD41-E38E4A0C285B}" type="presParOf" srcId="{A87B82AD-72CF-4223-84C5-55CAAB498DFB}" destId="{62910E6E-7128-424D-9A64-6CCC963BCB7C}" srcOrd="0" destOrd="0" presId="urn:microsoft.com/office/officeart/2005/8/layout/orgChart1"/>
    <dgm:cxn modelId="{79F98EEE-78AC-4BE6-B16D-93027494DDC0}" type="presParOf" srcId="{62910E6E-7128-424D-9A64-6CCC963BCB7C}" destId="{44D291D2-DA71-4AA4-A332-BD9E462DF327}" srcOrd="0" destOrd="0" presId="urn:microsoft.com/office/officeart/2005/8/layout/orgChart1"/>
    <dgm:cxn modelId="{4F176262-1D6C-4563-A2C1-473E516E09CA}" type="presParOf" srcId="{62910E6E-7128-424D-9A64-6CCC963BCB7C}" destId="{58A30F8D-C00B-4B7E-B311-2449626093C6}" srcOrd="1" destOrd="0" presId="urn:microsoft.com/office/officeart/2005/8/layout/orgChart1"/>
    <dgm:cxn modelId="{6FF22508-8A21-4DA4-A89F-8B6A785D3F6C}" type="presParOf" srcId="{A87B82AD-72CF-4223-84C5-55CAAB498DFB}" destId="{01927497-01A7-4256-AFB7-B43EC1730C19}" srcOrd="1" destOrd="0" presId="urn:microsoft.com/office/officeart/2005/8/layout/orgChart1"/>
    <dgm:cxn modelId="{85C52D2D-4950-4D80-B355-B40E0053F6C5}" type="presParOf" srcId="{A87B82AD-72CF-4223-84C5-55CAAB498DFB}" destId="{AE038538-5264-468A-AE7A-B7E4D1C67CCB}" srcOrd="2" destOrd="0" presId="urn:microsoft.com/office/officeart/2005/8/layout/orgChart1"/>
    <dgm:cxn modelId="{00DBB8F8-74C1-4818-818E-BAA7B3A3AA66}" type="presParOf" srcId="{C17EE80A-0BCA-4329-9846-03A0F7BE7D08}" destId="{E12D1A56-F530-49C2-A523-110AE42B389E}" srcOrd="2" destOrd="0" presId="urn:microsoft.com/office/officeart/2005/8/layout/orgChart1"/>
    <dgm:cxn modelId="{53890318-958C-41D5-AA17-C7BF9D283DBA}" type="presParOf" srcId="{C17EE80A-0BCA-4329-9846-03A0F7BE7D08}" destId="{7868D5D8-25C9-4C16-A864-B62DD839BA8F}" srcOrd="3" destOrd="0" presId="urn:microsoft.com/office/officeart/2005/8/layout/orgChart1"/>
    <dgm:cxn modelId="{CC699E94-18DF-446F-8015-B44B913A2428}" type="presParOf" srcId="{7868D5D8-25C9-4C16-A864-B62DD839BA8F}" destId="{327A4036-9886-4C68-955E-806320023103}" srcOrd="0" destOrd="0" presId="urn:microsoft.com/office/officeart/2005/8/layout/orgChart1"/>
    <dgm:cxn modelId="{58E02972-221C-46E9-B19B-BC80F8009089}" type="presParOf" srcId="{327A4036-9886-4C68-955E-806320023103}" destId="{9721DF1F-F22F-4783-AB31-273187955E12}" srcOrd="0" destOrd="0" presId="urn:microsoft.com/office/officeart/2005/8/layout/orgChart1"/>
    <dgm:cxn modelId="{CC537413-8882-4CA1-8033-CC37E5941AE4}" type="presParOf" srcId="{327A4036-9886-4C68-955E-806320023103}" destId="{4F56024B-4425-4E43-814D-624BA6D7C005}" srcOrd="1" destOrd="0" presId="urn:microsoft.com/office/officeart/2005/8/layout/orgChart1"/>
    <dgm:cxn modelId="{84465C87-8061-4474-81E1-E1861341B9DB}" type="presParOf" srcId="{7868D5D8-25C9-4C16-A864-B62DD839BA8F}" destId="{FC4AE7E2-0927-404C-B03B-64BD76E6BB45}" srcOrd="1" destOrd="0" presId="urn:microsoft.com/office/officeart/2005/8/layout/orgChart1"/>
    <dgm:cxn modelId="{62BC1775-6ED1-49BD-BF3D-C5929C74CD92}" type="presParOf" srcId="{7868D5D8-25C9-4C16-A864-B62DD839BA8F}" destId="{BB3FA97E-23DC-44A0-83BF-35F1F56A3690}" srcOrd="2" destOrd="0" presId="urn:microsoft.com/office/officeart/2005/8/layout/orgChart1"/>
    <dgm:cxn modelId="{027B6326-3954-447D-A580-74EB6E697851}" type="presParOf" srcId="{C17EE80A-0BCA-4329-9846-03A0F7BE7D08}" destId="{A785098F-BB51-4FB1-A214-BDB33B348C67}" srcOrd="4" destOrd="0" presId="urn:microsoft.com/office/officeart/2005/8/layout/orgChart1"/>
    <dgm:cxn modelId="{D99438E7-8BD3-4E26-9C12-EE44627ACF8C}" type="presParOf" srcId="{C17EE80A-0BCA-4329-9846-03A0F7BE7D08}" destId="{9E8517EA-959D-442A-B94F-F2203E2BA8EF}" srcOrd="5" destOrd="0" presId="urn:microsoft.com/office/officeart/2005/8/layout/orgChart1"/>
    <dgm:cxn modelId="{04A03071-B31D-4F1E-B42E-314A722292C5}" type="presParOf" srcId="{9E8517EA-959D-442A-B94F-F2203E2BA8EF}" destId="{CEFDC880-514C-4F85-A50A-B36092FE8309}" srcOrd="0" destOrd="0" presId="urn:microsoft.com/office/officeart/2005/8/layout/orgChart1"/>
    <dgm:cxn modelId="{FC6B9CE5-7472-4238-80AB-C92EEF022B7A}" type="presParOf" srcId="{CEFDC880-514C-4F85-A50A-B36092FE8309}" destId="{42C9BD17-DF88-4F49-A60D-7638C8E938CC}" srcOrd="0" destOrd="0" presId="urn:microsoft.com/office/officeart/2005/8/layout/orgChart1"/>
    <dgm:cxn modelId="{53BE3C32-B4EC-4E8D-A64E-642A8E5E9CD3}" type="presParOf" srcId="{CEFDC880-514C-4F85-A50A-B36092FE8309}" destId="{96AE487E-C094-419A-BAFF-FE2EAD5C3322}" srcOrd="1" destOrd="0" presId="urn:microsoft.com/office/officeart/2005/8/layout/orgChart1"/>
    <dgm:cxn modelId="{71CD2429-07F3-4BD3-88DC-E51B93708829}" type="presParOf" srcId="{9E8517EA-959D-442A-B94F-F2203E2BA8EF}" destId="{3C30E155-D5E2-46ED-BA57-875B3988C078}" srcOrd="1" destOrd="0" presId="urn:microsoft.com/office/officeart/2005/8/layout/orgChart1"/>
    <dgm:cxn modelId="{D28CB773-63E4-4E64-8A0C-AC67EA033F01}" type="presParOf" srcId="{9E8517EA-959D-442A-B94F-F2203E2BA8EF}" destId="{3B3BEBF6-9462-4F66-AC37-5B65A826BD98}" srcOrd="2" destOrd="0" presId="urn:microsoft.com/office/officeart/2005/8/layout/orgChart1"/>
    <dgm:cxn modelId="{E446589D-5B88-45C5-B510-3FE31A627286}" type="presParOf" srcId="{F66500F7-5DCE-4C0C-BA49-FD08F7B6409F}" destId="{374324E0-42BB-45D4-A259-7F99447B4BC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588568F-FA13-443C-8468-6A3B3AF7AEC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1385E8-8723-4DE0-A2D8-86112C18CF4F}">
      <dgm:prSet phldrT="[Text]" custT="1"/>
      <dgm:spPr>
        <a:solidFill>
          <a:srgbClr val="6D4B87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3600" dirty="0">
              <a:solidFill>
                <a:schemeClr val="bg1"/>
              </a:solidFill>
            </a:rPr>
            <a:t>CEO</a:t>
          </a:r>
        </a:p>
      </dgm:t>
    </dgm:pt>
    <dgm:pt modelId="{F6D885A8-A56E-4290-8254-F100862DD5A3}" type="parTrans" cxnId="{07CA201A-9645-4887-B8B2-34A7E8425C77}">
      <dgm:prSet/>
      <dgm:spPr/>
      <dgm:t>
        <a:bodyPr/>
        <a:lstStyle/>
        <a:p>
          <a:endParaRPr lang="en-US"/>
        </a:p>
      </dgm:t>
    </dgm:pt>
    <dgm:pt modelId="{B496C04A-9162-4090-98F9-B8DC59AD69DE}" type="sibTrans" cxnId="{07CA201A-9645-4887-B8B2-34A7E8425C77}">
      <dgm:prSet/>
      <dgm:spPr/>
      <dgm:t>
        <a:bodyPr/>
        <a:lstStyle/>
        <a:p>
          <a:endParaRPr lang="en-US"/>
        </a:p>
      </dgm:t>
    </dgm:pt>
    <dgm:pt modelId="{1737EC4A-52BD-4D64-B12F-A478E12D792A}">
      <dgm:prSet phldrT="[Text]" custT="1"/>
      <dgm:spPr>
        <a:solidFill>
          <a:srgbClr val="6D4B87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3600" dirty="0">
              <a:solidFill>
                <a:schemeClr val="bg1"/>
              </a:solidFill>
            </a:rPr>
            <a:t>U.S. Region</a:t>
          </a:r>
        </a:p>
      </dgm:t>
    </dgm:pt>
    <dgm:pt modelId="{E51CEDF5-0F2B-432C-8CB6-C7161EA18DDA}" type="parTrans" cxnId="{5D8A2899-C7C6-456B-97C7-59B17241739C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11196D96-7EF9-4D87-A6C7-FDD233A0ADB8}" type="sibTrans" cxnId="{5D8A2899-C7C6-456B-97C7-59B17241739C}">
      <dgm:prSet/>
      <dgm:spPr/>
      <dgm:t>
        <a:bodyPr/>
        <a:lstStyle/>
        <a:p>
          <a:endParaRPr lang="en-US"/>
        </a:p>
      </dgm:t>
    </dgm:pt>
    <dgm:pt modelId="{014F6034-4A5E-4EA5-94C4-D4075561DE4D}">
      <dgm:prSet phldrT="[Text]" custT="1"/>
      <dgm:spPr>
        <a:solidFill>
          <a:srgbClr val="6D4B87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3600" dirty="0">
              <a:solidFill>
                <a:schemeClr val="bg1"/>
              </a:solidFill>
            </a:rPr>
            <a:t>European Region</a:t>
          </a:r>
        </a:p>
      </dgm:t>
    </dgm:pt>
    <dgm:pt modelId="{553B58ED-051D-4A48-949A-39C9700BC002}" type="parTrans" cxnId="{F5F1B177-B8D7-4D4B-ACC6-5FCAD564AF2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A306225-0C17-40F2-B83C-D3535DFACEE9}" type="sibTrans" cxnId="{F5F1B177-B8D7-4D4B-ACC6-5FCAD564AF27}">
      <dgm:prSet/>
      <dgm:spPr/>
      <dgm:t>
        <a:bodyPr/>
        <a:lstStyle/>
        <a:p>
          <a:endParaRPr lang="en-US"/>
        </a:p>
      </dgm:t>
    </dgm:pt>
    <dgm:pt modelId="{FCB09B47-A1D9-4A39-A375-33322864989C}">
      <dgm:prSet phldrT="[Text]" custT="1"/>
      <dgm:spPr>
        <a:solidFill>
          <a:srgbClr val="6D4B87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3600" dirty="0">
              <a:solidFill>
                <a:schemeClr val="bg1"/>
              </a:solidFill>
            </a:rPr>
            <a:t>Asian Region</a:t>
          </a:r>
        </a:p>
      </dgm:t>
    </dgm:pt>
    <dgm:pt modelId="{8C68CA07-A9D2-4E03-99FF-ABBB64DD71F9}" type="parTrans" cxnId="{F89B2E9B-BB75-4082-8B20-1E07848AF62E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8419DE5-A47D-46B4-BF69-CE01AEEB31FB}" type="sibTrans" cxnId="{F89B2E9B-BB75-4082-8B20-1E07848AF62E}">
      <dgm:prSet/>
      <dgm:spPr/>
      <dgm:t>
        <a:bodyPr/>
        <a:lstStyle/>
        <a:p>
          <a:endParaRPr lang="en-US"/>
        </a:p>
      </dgm:t>
    </dgm:pt>
    <dgm:pt modelId="{056910BF-10E2-47A0-AE66-EDB5A8EC5FC8}" type="pres">
      <dgm:prSet presAssocID="{4588568F-FA13-443C-8468-6A3B3AF7AEC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66500F7-5DCE-4C0C-BA49-FD08F7B6409F}" type="pres">
      <dgm:prSet presAssocID="{D11385E8-8723-4DE0-A2D8-86112C18CF4F}" presName="hierRoot1" presStyleCnt="0">
        <dgm:presLayoutVars>
          <dgm:hierBranch val="init"/>
        </dgm:presLayoutVars>
      </dgm:prSet>
      <dgm:spPr/>
    </dgm:pt>
    <dgm:pt modelId="{9D2AC516-AD3F-4839-AD5B-A17B84E54D9C}" type="pres">
      <dgm:prSet presAssocID="{D11385E8-8723-4DE0-A2D8-86112C18CF4F}" presName="rootComposite1" presStyleCnt="0"/>
      <dgm:spPr/>
    </dgm:pt>
    <dgm:pt modelId="{DD14355F-4A61-41C2-8977-1E30008903DF}" type="pres">
      <dgm:prSet presAssocID="{D11385E8-8723-4DE0-A2D8-86112C18CF4F}" presName="rootText1" presStyleLbl="node0" presStyleIdx="0" presStyleCnt="1">
        <dgm:presLayoutVars>
          <dgm:chPref val="3"/>
        </dgm:presLayoutVars>
      </dgm:prSet>
      <dgm:spPr/>
    </dgm:pt>
    <dgm:pt modelId="{1D7E3769-474B-4D22-95BE-9B686124936A}" type="pres">
      <dgm:prSet presAssocID="{D11385E8-8723-4DE0-A2D8-86112C18CF4F}" presName="rootConnector1" presStyleLbl="node1" presStyleIdx="0" presStyleCnt="0"/>
      <dgm:spPr/>
    </dgm:pt>
    <dgm:pt modelId="{C17EE80A-0BCA-4329-9846-03A0F7BE7D08}" type="pres">
      <dgm:prSet presAssocID="{D11385E8-8723-4DE0-A2D8-86112C18CF4F}" presName="hierChild2" presStyleCnt="0"/>
      <dgm:spPr/>
    </dgm:pt>
    <dgm:pt modelId="{08CC895B-D1A4-437A-BA34-AB8F08063B0E}" type="pres">
      <dgm:prSet presAssocID="{E51CEDF5-0F2B-432C-8CB6-C7161EA18DDA}" presName="Name37" presStyleLbl="parChTrans1D2" presStyleIdx="0" presStyleCnt="3"/>
      <dgm:spPr/>
    </dgm:pt>
    <dgm:pt modelId="{A87B82AD-72CF-4223-84C5-55CAAB498DFB}" type="pres">
      <dgm:prSet presAssocID="{1737EC4A-52BD-4D64-B12F-A478E12D792A}" presName="hierRoot2" presStyleCnt="0">
        <dgm:presLayoutVars>
          <dgm:hierBranch val="init"/>
        </dgm:presLayoutVars>
      </dgm:prSet>
      <dgm:spPr/>
    </dgm:pt>
    <dgm:pt modelId="{62910E6E-7128-424D-9A64-6CCC963BCB7C}" type="pres">
      <dgm:prSet presAssocID="{1737EC4A-52BD-4D64-B12F-A478E12D792A}" presName="rootComposite" presStyleCnt="0"/>
      <dgm:spPr/>
    </dgm:pt>
    <dgm:pt modelId="{44D291D2-DA71-4AA4-A332-BD9E462DF327}" type="pres">
      <dgm:prSet presAssocID="{1737EC4A-52BD-4D64-B12F-A478E12D792A}" presName="rootText" presStyleLbl="node2" presStyleIdx="0" presStyleCnt="3">
        <dgm:presLayoutVars>
          <dgm:chPref val="3"/>
        </dgm:presLayoutVars>
      </dgm:prSet>
      <dgm:spPr/>
    </dgm:pt>
    <dgm:pt modelId="{58A30F8D-C00B-4B7E-B311-2449626093C6}" type="pres">
      <dgm:prSet presAssocID="{1737EC4A-52BD-4D64-B12F-A478E12D792A}" presName="rootConnector" presStyleLbl="node2" presStyleIdx="0" presStyleCnt="3"/>
      <dgm:spPr/>
    </dgm:pt>
    <dgm:pt modelId="{01927497-01A7-4256-AFB7-B43EC1730C19}" type="pres">
      <dgm:prSet presAssocID="{1737EC4A-52BD-4D64-B12F-A478E12D792A}" presName="hierChild4" presStyleCnt="0"/>
      <dgm:spPr/>
    </dgm:pt>
    <dgm:pt modelId="{AE038538-5264-468A-AE7A-B7E4D1C67CCB}" type="pres">
      <dgm:prSet presAssocID="{1737EC4A-52BD-4D64-B12F-A478E12D792A}" presName="hierChild5" presStyleCnt="0"/>
      <dgm:spPr/>
    </dgm:pt>
    <dgm:pt modelId="{E12D1A56-F530-49C2-A523-110AE42B389E}" type="pres">
      <dgm:prSet presAssocID="{553B58ED-051D-4A48-949A-39C9700BC002}" presName="Name37" presStyleLbl="parChTrans1D2" presStyleIdx="1" presStyleCnt="3"/>
      <dgm:spPr/>
    </dgm:pt>
    <dgm:pt modelId="{7868D5D8-25C9-4C16-A864-B62DD839BA8F}" type="pres">
      <dgm:prSet presAssocID="{014F6034-4A5E-4EA5-94C4-D4075561DE4D}" presName="hierRoot2" presStyleCnt="0">
        <dgm:presLayoutVars>
          <dgm:hierBranch val="init"/>
        </dgm:presLayoutVars>
      </dgm:prSet>
      <dgm:spPr/>
    </dgm:pt>
    <dgm:pt modelId="{327A4036-9886-4C68-955E-806320023103}" type="pres">
      <dgm:prSet presAssocID="{014F6034-4A5E-4EA5-94C4-D4075561DE4D}" presName="rootComposite" presStyleCnt="0"/>
      <dgm:spPr/>
    </dgm:pt>
    <dgm:pt modelId="{9721DF1F-F22F-4783-AB31-273187955E12}" type="pres">
      <dgm:prSet presAssocID="{014F6034-4A5E-4EA5-94C4-D4075561DE4D}" presName="rootText" presStyleLbl="node2" presStyleIdx="1" presStyleCnt="3">
        <dgm:presLayoutVars>
          <dgm:chPref val="3"/>
        </dgm:presLayoutVars>
      </dgm:prSet>
      <dgm:spPr/>
    </dgm:pt>
    <dgm:pt modelId="{4F56024B-4425-4E43-814D-624BA6D7C005}" type="pres">
      <dgm:prSet presAssocID="{014F6034-4A5E-4EA5-94C4-D4075561DE4D}" presName="rootConnector" presStyleLbl="node2" presStyleIdx="1" presStyleCnt="3"/>
      <dgm:spPr/>
    </dgm:pt>
    <dgm:pt modelId="{FC4AE7E2-0927-404C-B03B-64BD76E6BB45}" type="pres">
      <dgm:prSet presAssocID="{014F6034-4A5E-4EA5-94C4-D4075561DE4D}" presName="hierChild4" presStyleCnt="0"/>
      <dgm:spPr/>
    </dgm:pt>
    <dgm:pt modelId="{BB3FA97E-23DC-44A0-83BF-35F1F56A3690}" type="pres">
      <dgm:prSet presAssocID="{014F6034-4A5E-4EA5-94C4-D4075561DE4D}" presName="hierChild5" presStyleCnt="0"/>
      <dgm:spPr/>
    </dgm:pt>
    <dgm:pt modelId="{A785098F-BB51-4FB1-A214-BDB33B348C67}" type="pres">
      <dgm:prSet presAssocID="{8C68CA07-A9D2-4E03-99FF-ABBB64DD71F9}" presName="Name37" presStyleLbl="parChTrans1D2" presStyleIdx="2" presStyleCnt="3"/>
      <dgm:spPr/>
    </dgm:pt>
    <dgm:pt modelId="{9E8517EA-959D-442A-B94F-F2203E2BA8EF}" type="pres">
      <dgm:prSet presAssocID="{FCB09B47-A1D9-4A39-A375-33322864989C}" presName="hierRoot2" presStyleCnt="0">
        <dgm:presLayoutVars>
          <dgm:hierBranch val="init"/>
        </dgm:presLayoutVars>
      </dgm:prSet>
      <dgm:spPr/>
    </dgm:pt>
    <dgm:pt modelId="{CEFDC880-514C-4F85-A50A-B36092FE8309}" type="pres">
      <dgm:prSet presAssocID="{FCB09B47-A1D9-4A39-A375-33322864989C}" presName="rootComposite" presStyleCnt="0"/>
      <dgm:spPr/>
    </dgm:pt>
    <dgm:pt modelId="{42C9BD17-DF88-4F49-A60D-7638C8E938CC}" type="pres">
      <dgm:prSet presAssocID="{FCB09B47-A1D9-4A39-A375-33322864989C}" presName="rootText" presStyleLbl="node2" presStyleIdx="2" presStyleCnt="3">
        <dgm:presLayoutVars>
          <dgm:chPref val="3"/>
        </dgm:presLayoutVars>
      </dgm:prSet>
      <dgm:spPr/>
    </dgm:pt>
    <dgm:pt modelId="{96AE487E-C094-419A-BAFF-FE2EAD5C3322}" type="pres">
      <dgm:prSet presAssocID="{FCB09B47-A1D9-4A39-A375-33322864989C}" presName="rootConnector" presStyleLbl="node2" presStyleIdx="2" presStyleCnt="3"/>
      <dgm:spPr/>
    </dgm:pt>
    <dgm:pt modelId="{3C30E155-D5E2-46ED-BA57-875B3988C078}" type="pres">
      <dgm:prSet presAssocID="{FCB09B47-A1D9-4A39-A375-33322864989C}" presName="hierChild4" presStyleCnt="0"/>
      <dgm:spPr/>
    </dgm:pt>
    <dgm:pt modelId="{3B3BEBF6-9462-4F66-AC37-5B65A826BD98}" type="pres">
      <dgm:prSet presAssocID="{FCB09B47-A1D9-4A39-A375-33322864989C}" presName="hierChild5" presStyleCnt="0"/>
      <dgm:spPr/>
    </dgm:pt>
    <dgm:pt modelId="{374324E0-42BB-45D4-A259-7F99447B4BCD}" type="pres">
      <dgm:prSet presAssocID="{D11385E8-8723-4DE0-A2D8-86112C18CF4F}" presName="hierChild3" presStyleCnt="0"/>
      <dgm:spPr/>
    </dgm:pt>
  </dgm:ptLst>
  <dgm:cxnLst>
    <dgm:cxn modelId="{BC69A205-683D-4A78-929F-0E9B45B268AD}" type="presOf" srcId="{1737EC4A-52BD-4D64-B12F-A478E12D792A}" destId="{44D291D2-DA71-4AA4-A332-BD9E462DF327}" srcOrd="0" destOrd="0" presId="urn:microsoft.com/office/officeart/2005/8/layout/orgChart1"/>
    <dgm:cxn modelId="{07CA201A-9645-4887-B8B2-34A7E8425C77}" srcId="{4588568F-FA13-443C-8468-6A3B3AF7AEC0}" destId="{D11385E8-8723-4DE0-A2D8-86112C18CF4F}" srcOrd="0" destOrd="0" parTransId="{F6D885A8-A56E-4290-8254-F100862DD5A3}" sibTransId="{B496C04A-9162-4090-98F9-B8DC59AD69DE}"/>
    <dgm:cxn modelId="{568CF031-D525-4CE6-87B4-E123B9319DE8}" type="presOf" srcId="{8C68CA07-A9D2-4E03-99FF-ABBB64DD71F9}" destId="{A785098F-BB51-4FB1-A214-BDB33B348C67}" srcOrd="0" destOrd="0" presId="urn:microsoft.com/office/officeart/2005/8/layout/orgChart1"/>
    <dgm:cxn modelId="{41A17C3E-4856-44F5-85CD-BDE064E35B74}" type="presOf" srcId="{D11385E8-8723-4DE0-A2D8-86112C18CF4F}" destId="{1D7E3769-474B-4D22-95BE-9B686124936A}" srcOrd="1" destOrd="0" presId="urn:microsoft.com/office/officeart/2005/8/layout/orgChart1"/>
    <dgm:cxn modelId="{CB6A0548-D5FF-4303-9496-E19A3447661F}" type="presOf" srcId="{1737EC4A-52BD-4D64-B12F-A478E12D792A}" destId="{58A30F8D-C00B-4B7E-B311-2449626093C6}" srcOrd="1" destOrd="0" presId="urn:microsoft.com/office/officeart/2005/8/layout/orgChart1"/>
    <dgm:cxn modelId="{0BF0446E-D688-4D42-8913-85D9CE8407FA}" type="presOf" srcId="{014F6034-4A5E-4EA5-94C4-D4075561DE4D}" destId="{9721DF1F-F22F-4783-AB31-273187955E12}" srcOrd="0" destOrd="0" presId="urn:microsoft.com/office/officeart/2005/8/layout/orgChart1"/>
    <dgm:cxn modelId="{F5F1B177-B8D7-4D4B-ACC6-5FCAD564AF27}" srcId="{D11385E8-8723-4DE0-A2D8-86112C18CF4F}" destId="{014F6034-4A5E-4EA5-94C4-D4075561DE4D}" srcOrd="1" destOrd="0" parTransId="{553B58ED-051D-4A48-949A-39C9700BC002}" sibTransId="{DA306225-0C17-40F2-B83C-D3535DFACEE9}"/>
    <dgm:cxn modelId="{45454078-CB00-41F1-92EE-A83718A0A849}" type="presOf" srcId="{D11385E8-8723-4DE0-A2D8-86112C18CF4F}" destId="{DD14355F-4A61-41C2-8977-1E30008903DF}" srcOrd="0" destOrd="0" presId="urn:microsoft.com/office/officeart/2005/8/layout/orgChart1"/>
    <dgm:cxn modelId="{40081E81-8085-46AB-BE60-09CBA632D416}" type="presOf" srcId="{FCB09B47-A1D9-4A39-A375-33322864989C}" destId="{42C9BD17-DF88-4F49-A60D-7638C8E938CC}" srcOrd="0" destOrd="0" presId="urn:microsoft.com/office/officeart/2005/8/layout/orgChart1"/>
    <dgm:cxn modelId="{5D8A2899-C7C6-456B-97C7-59B17241739C}" srcId="{D11385E8-8723-4DE0-A2D8-86112C18CF4F}" destId="{1737EC4A-52BD-4D64-B12F-A478E12D792A}" srcOrd="0" destOrd="0" parTransId="{E51CEDF5-0F2B-432C-8CB6-C7161EA18DDA}" sibTransId="{11196D96-7EF9-4D87-A6C7-FDD233A0ADB8}"/>
    <dgm:cxn modelId="{F89B2E9B-BB75-4082-8B20-1E07848AF62E}" srcId="{D11385E8-8723-4DE0-A2D8-86112C18CF4F}" destId="{FCB09B47-A1D9-4A39-A375-33322864989C}" srcOrd="2" destOrd="0" parTransId="{8C68CA07-A9D2-4E03-99FF-ABBB64DD71F9}" sibTransId="{88419DE5-A47D-46B4-BF69-CE01AEEB31FB}"/>
    <dgm:cxn modelId="{FFE08BA5-2B39-42EF-8304-373AF8403BFB}" type="presOf" srcId="{E51CEDF5-0F2B-432C-8CB6-C7161EA18DDA}" destId="{08CC895B-D1A4-437A-BA34-AB8F08063B0E}" srcOrd="0" destOrd="0" presId="urn:microsoft.com/office/officeart/2005/8/layout/orgChart1"/>
    <dgm:cxn modelId="{0AA31DB5-6D9B-40F3-A59B-02257A020AD0}" type="presOf" srcId="{4588568F-FA13-443C-8468-6A3B3AF7AEC0}" destId="{056910BF-10E2-47A0-AE66-EDB5A8EC5FC8}" srcOrd="0" destOrd="0" presId="urn:microsoft.com/office/officeart/2005/8/layout/orgChart1"/>
    <dgm:cxn modelId="{BC76EBD8-22CE-4B37-9F78-EAACC8EB31CB}" type="presOf" srcId="{014F6034-4A5E-4EA5-94C4-D4075561DE4D}" destId="{4F56024B-4425-4E43-814D-624BA6D7C005}" srcOrd="1" destOrd="0" presId="urn:microsoft.com/office/officeart/2005/8/layout/orgChart1"/>
    <dgm:cxn modelId="{2E85BADE-1B50-4967-99F2-DF333ED2B07E}" type="presOf" srcId="{FCB09B47-A1D9-4A39-A375-33322864989C}" destId="{96AE487E-C094-419A-BAFF-FE2EAD5C3322}" srcOrd="1" destOrd="0" presId="urn:microsoft.com/office/officeart/2005/8/layout/orgChart1"/>
    <dgm:cxn modelId="{EDE8DAFF-73EA-45B5-B16D-ED053D1D4984}" type="presOf" srcId="{553B58ED-051D-4A48-949A-39C9700BC002}" destId="{E12D1A56-F530-49C2-A523-110AE42B389E}" srcOrd="0" destOrd="0" presId="urn:microsoft.com/office/officeart/2005/8/layout/orgChart1"/>
    <dgm:cxn modelId="{4625935B-0387-4607-9A63-48278B1E83DB}" type="presParOf" srcId="{056910BF-10E2-47A0-AE66-EDB5A8EC5FC8}" destId="{F66500F7-5DCE-4C0C-BA49-FD08F7B6409F}" srcOrd="0" destOrd="0" presId="urn:microsoft.com/office/officeart/2005/8/layout/orgChart1"/>
    <dgm:cxn modelId="{C24AC3F7-8A24-471D-B603-5B1CDDFAB595}" type="presParOf" srcId="{F66500F7-5DCE-4C0C-BA49-FD08F7B6409F}" destId="{9D2AC516-AD3F-4839-AD5B-A17B84E54D9C}" srcOrd="0" destOrd="0" presId="urn:microsoft.com/office/officeart/2005/8/layout/orgChart1"/>
    <dgm:cxn modelId="{C4BFAA39-1B22-4EB1-A992-9C678DE80E55}" type="presParOf" srcId="{9D2AC516-AD3F-4839-AD5B-A17B84E54D9C}" destId="{DD14355F-4A61-41C2-8977-1E30008903DF}" srcOrd="0" destOrd="0" presId="urn:microsoft.com/office/officeart/2005/8/layout/orgChart1"/>
    <dgm:cxn modelId="{24494D73-D721-41B6-9722-1269D5C165DA}" type="presParOf" srcId="{9D2AC516-AD3F-4839-AD5B-A17B84E54D9C}" destId="{1D7E3769-474B-4D22-95BE-9B686124936A}" srcOrd="1" destOrd="0" presId="urn:microsoft.com/office/officeart/2005/8/layout/orgChart1"/>
    <dgm:cxn modelId="{BE4AAEAB-C39F-49BD-882E-589CFC19A742}" type="presParOf" srcId="{F66500F7-5DCE-4C0C-BA49-FD08F7B6409F}" destId="{C17EE80A-0BCA-4329-9846-03A0F7BE7D08}" srcOrd="1" destOrd="0" presId="urn:microsoft.com/office/officeart/2005/8/layout/orgChart1"/>
    <dgm:cxn modelId="{EFD9FB2C-3DFB-4068-B561-5A592AE4AF3C}" type="presParOf" srcId="{C17EE80A-0BCA-4329-9846-03A0F7BE7D08}" destId="{08CC895B-D1A4-437A-BA34-AB8F08063B0E}" srcOrd="0" destOrd="0" presId="urn:microsoft.com/office/officeart/2005/8/layout/orgChart1"/>
    <dgm:cxn modelId="{FC32D557-6A84-40DF-9CF6-321299294A2D}" type="presParOf" srcId="{C17EE80A-0BCA-4329-9846-03A0F7BE7D08}" destId="{A87B82AD-72CF-4223-84C5-55CAAB498DFB}" srcOrd="1" destOrd="0" presId="urn:microsoft.com/office/officeart/2005/8/layout/orgChart1"/>
    <dgm:cxn modelId="{D5F2D3D5-D2C6-43F0-ABF3-DCAC0D0E4E28}" type="presParOf" srcId="{A87B82AD-72CF-4223-84C5-55CAAB498DFB}" destId="{62910E6E-7128-424D-9A64-6CCC963BCB7C}" srcOrd="0" destOrd="0" presId="urn:microsoft.com/office/officeart/2005/8/layout/orgChart1"/>
    <dgm:cxn modelId="{392C833C-28F0-4BB7-B304-72213EC6B04B}" type="presParOf" srcId="{62910E6E-7128-424D-9A64-6CCC963BCB7C}" destId="{44D291D2-DA71-4AA4-A332-BD9E462DF327}" srcOrd="0" destOrd="0" presId="urn:microsoft.com/office/officeart/2005/8/layout/orgChart1"/>
    <dgm:cxn modelId="{7BCC3468-5E45-48F0-BF2E-8BA0A91F7435}" type="presParOf" srcId="{62910E6E-7128-424D-9A64-6CCC963BCB7C}" destId="{58A30F8D-C00B-4B7E-B311-2449626093C6}" srcOrd="1" destOrd="0" presId="urn:microsoft.com/office/officeart/2005/8/layout/orgChart1"/>
    <dgm:cxn modelId="{1AD1EC3C-76EF-428B-BD3E-65DA8CC609B2}" type="presParOf" srcId="{A87B82AD-72CF-4223-84C5-55CAAB498DFB}" destId="{01927497-01A7-4256-AFB7-B43EC1730C19}" srcOrd="1" destOrd="0" presId="urn:microsoft.com/office/officeart/2005/8/layout/orgChart1"/>
    <dgm:cxn modelId="{F0E29893-D6FD-48D0-A07C-EA130545D2BD}" type="presParOf" srcId="{A87B82AD-72CF-4223-84C5-55CAAB498DFB}" destId="{AE038538-5264-468A-AE7A-B7E4D1C67CCB}" srcOrd="2" destOrd="0" presId="urn:microsoft.com/office/officeart/2005/8/layout/orgChart1"/>
    <dgm:cxn modelId="{4DA5D1CC-93D4-4425-9095-352EDBBD20BD}" type="presParOf" srcId="{C17EE80A-0BCA-4329-9846-03A0F7BE7D08}" destId="{E12D1A56-F530-49C2-A523-110AE42B389E}" srcOrd="2" destOrd="0" presId="urn:microsoft.com/office/officeart/2005/8/layout/orgChart1"/>
    <dgm:cxn modelId="{CACA7A1B-D5B1-4443-B6AA-FDD064754D56}" type="presParOf" srcId="{C17EE80A-0BCA-4329-9846-03A0F7BE7D08}" destId="{7868D5D8-25C9-4C16-A864-B62DD839BA8F}" srcOrd="3" destOrd="0" presId="urn:microsoft.com/office/officeart/2005/8/layout/orgChart1"/>
    <dgm:cxn modelId="{251CD5CD-2706-44DF-B6AC-1789CD8A1681}" type="presParOf" srcId="{7868D5D8-25C9-4C16-A864-B62DD839BA8F}" destId="{327A4036-9886-4C68-955E-806320023103}" srcOrd="0" destOrd="0" presId="urn:microsoft.com/office/officeart/2005/8/layout/orgChart1"/>
    <dgm:cxn modelId="{5D8612B1-EF62-4D92-9B38-84B07576FE09}" type="presParOf" srcId="{327A4036-9886-4C68-955E-806320023103}" destId="{9721DF1F-F22F-4783-AB31-273187955E12}" srcOrd="0" destOrd="0" presId="urn:microsoft.com/office/officeart/2005/8/layout/orgChart1"/>
    <dgm:cxn modelId="{6577528D-0B0A-43E6-A990-0AB48B467524}" type="presParOf" srcId="{327A4036-9886-4C68-955E-806320023103}" destId="{4F56024B-4425-4E43-814D-624BA6D7C005}" srcOrd="1" destOrd="0" presId="urn:microsoft.com/office/officeart/2005/8/layout/orgChart1"/>
    <dgm:cxn modelId="{EC825BEE-C388-46B4-BF6B-72387B1007C8}" type="presParOf" srcId="{7868D5D8-25C9-4C16-A864-B62DD839BA8F}" destId="{FC4AE7E2-0927-404C-B03B-64BD76E6BB45}" srcOrd="1" destOrd="0" presId="urn:microsoft.com/office/officeart/2005/8/layout/orgChart1"/>
    <dgm:cxn modelId="{D1B40D1B-0622-41D8-B9C8-0ABA2BCF890A}" type="presParOf" srcId="{7868D5D8-25C9-4C16-A864-B62DD839BA8F}" destId="{BB3FA97E-23DC-44A0-83BF-35F1F56A3690}" srcOrd="2" destOrd="0" presId="urn:microsoft.com/office/officeart/2005/8/layout/orgChart1"/>
    <dgm:cxn modelId="{FFCFD77D-2D85-483D-AE5A-A350C68403ED}" type="presParOf" srcId="{C17EE80A-0BCA-4329-9846-03A0F7BE7D08}" destId="{A785098F-BB51-4FB1-A214-BDB33B348C67}" srcOrd="4" destOrd="0" presId="urn:microsoft.com/office/officeart/2005/8/layout/orgChart1"/>
    <dgm:cxn modelId="{23E4F3AC-5D8E-4CF4-B47E-95466C712EC2}" type="presParOf" srcId="{C17EE80A-0BCA-4329-9846-03A0F7BE7D08}" destId="{9E8517EA-959D-442A-B94F-F2203E2BA8EF}" srcOrd="5" destOrd="0" presId="urn:microsoft.com/office/officeart/2005/8/layout/orgChart1"/>
    <dgm:cxn modelId="{68C4DD5B-B85C-4455-81C0-8D35A32CECD7}" type="presParOf" srcId="{9E8517EA-959D-442A-B94F-F2203E2BA8EF}" destId="{CEFDC880-514C-4F85-A50A-B36092FE8309}" srcOrd="0" destOrd="0" presId="urn:microsoft.com/office/officeart/2005/8/layout/orgChart1"/>
    <dgm:cxn modelId="{FAACB6C2-8E1C-4BA4-B031-69E38D16E7D6}" type="presParOf" srcId="{CEFDC880-514C-4F85-A50A-B36092FE8309}" destId="{42C9BD17-DF88-4F49-A60D-7638C8E938CC}" srcOrd="0" destOrd="0" presId="urn:microsoft.com/office/officeart/2005/8/layout/orgChart1"/>
    <dgm:cxn modelId="{B70EE359-AD23-4675-BC24-623E2DA80EBC}" type="presParOf" srcId="{CEFDC880-514C-4F85-A50A-B36092FE8309}" destId="{96AE487E-C094-419A-BAFF-FE2EAD5C3322}" srcOrd="1" destOrd="0" presId="urn:microsoft.com/office/officeart/2005/8/layout/orgChart1"/>
    <dgm:cxn modelId="{2B669403-8FC9-4B14-9392-2B1C53798947}" type="presParOf" srcId="{9E8517EA-959D-442A-B94F-F2203E2BA8EF}" destId="{3C30E155-D5E2-46ED-BA57-875B3988C078}" srcOrd="1" destOrd="0" presId="urn:microsoft.com/office/officeart/2005/8/layout/orgChart1"/>
    <dgm:cxn modelId="{F5F9A0B3-9295-4F12-B24B-1DF6F21535E4}" type="presParOf" srcId="{9E8517EA-959D-442A-B94F-F2203E2BA8EF}" destId="{3B3BEBF6-9462-4F66-AC37-5B65A826BD98}" srcOrd="2" destOrd="0" presId="urn:microsoft.com/office/officeart/2005/8/layout/orgChart1"/>
    <dgm:cxn modelId="{636DDC12-C77C-4444-98A7-C020F15F7CC8}" type="presParOf" srcId="{F66500F7-5DCE-4C0C-BA49-FD08F7B6409F}" destId="{374324E0-42BB-45D4-A259-7F99447B4BC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588568F-FA13-443C-8468-6A3B3AF7AEC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1385E8-8723-4DE0-A2D8-86112C18CF4F}">
      <dgm:prSet phldrT="[Text]" custT="1"/>
      <dgm:spPr>
        <a:solidFill>
          <a:srgbClr val="FEDE8D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3600" dirty="0">
              <a:solidFill>
                <a:schemeClr val="tx1"/>
              </a:solidFill>
            </a:rPr>
            <a:t>CEO</a:t>
          </a:r>
        </a:p>
      </dgm:t>
    </dgm:pt>
    <dgm:pt modelId="{F6D885A8-A56E-4290-8254-F100862DD5A3}" type="parTrans" cxnId="{07CA201A-9645-4887-B8B2-34A7E8425C77}">
      <dgm:prSet/>
      <dgm:spPr/>
      <dgm:t>
        <a:bodyPr/>
        <a:lstStyle/>
        <a:p>
          <a:endParaRPr lang="en-US"/>
        </a:p>
      </dgm:t>
    </dgm:pt>
    <dgm:pt modelId="{B496C04A-9162-4090-98F9-B8DC59AD69DE}" type="sibTrans" cxnId="{07CA201A-9645-4887-B8B2-34A7E8425C77}">
      <dgm:prSet/>
      <dgm:spPr/>
      <dgm:t>
        <a:bodyPr/>
        <a:lstStyle/>
        <a:p>
          <a:endParaRPr lang="en-US"/>
        </a:p>
      </dgm:t>
    </dgm:pt>
    <dgm:pt modelId="{1737EC4A-52BD-4D64-B12F-A478E12D792A}">
      <dgm:prSet phldrT="[Text]" custT="1"/>
      <dgm:spPr>
        <a:solidFill>
          <a:srgbClr val="FEDE8D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3600" dirty="0">
              <a:solidFill>
                <a:schemeClr val="tx1"/>
              </a:solidFill>
            </a:rPr>
            <a:t>Home Users</a:t>
          </a:r>
        </a:p>
      </dgm:t>
    </dgm:pt>
    <dgm:pt modelId="{E51CEDF5-0F2B-432C-8CB6-C7161EA18DDA}" type="parTrans" cxnId="{5D8A2899-C7C6-456B-97C7-59B17241739C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11196D96-7EF9-4D87-A6C7-FDD233A0ADB8}" type="sibTrans" cxnId="{5D8A2899-C7C6-456B-97C7-59B17241739C}">
      <dgm:prSet/>
      <dgm:spPr/>
      <dgm:t>
        <a:bodyPr/>
        <a:lstStyle/>
        <a:p>
          <a:endParaRPr lang="en-US"/>
        </a:p>
      </dgm:t>
    </dgm:pt>
    <dgm:pt modelId="{014F6034-4A5E-4EA5-94C4-D4075561DE4D}">
      <dgm:prSet phldrT="[Text]" custT="1"/>
      <dgm:spPr>
        <a:solidFill>
          <a:srgbClr val="FEDE8D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3600" dirty="0">
              <a:solidFill>
                <a:schemeClr val="tx1"/>
              </a:solidFill>
            </a:rPr>
            <a:t>Business Users</a:t>
          </a:r>
        </a:p>
      </dgm:t>
    </dgm:pt>
    <dgm:pt modelId="{553B58ED-051D-4A48-949A-39C9700BC002}" type="parTrans" cxnId="{F5F1B177-B8D7-4D4B-ACC6-5FCAD564AF2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A306225-0C17-40F2-B83C-D3535DFACEE9}" type="sibTrans" cxnId="{F5F1B177-B8D7-4D4B-ACC6-5FCAD564AF27}">
      <dgm:prSet/>
      <dgm:spPr/>
      <dgm:t>
        <a:bodyPr/>
        <a:lstStyle/>
        <a:p>
          <a:endParaRPr lang="en-US"/>
        </a:p>
      </dgm:t>
    </dgm:pt>
    <dgm:pt modelId="{FCB09B47-A1D9-4A39-A375-33322864989C}">
      <dgm:prSet phldrT="[Text]" custT="1"/>
      <dgm:spPr>
        <a:solidFill>
          <a:srgbClr val="FEDE8D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3400" dirty="0">
              <a:solidFill>
                <a:schemeClr val="tx1"/>
              </a:solidFill>
            </a:rPr>
            <a:t>Educational Users</a:t>
          </a:r>
        </a:p>
      </dgm:t>
    </dgm:pt>
    <dgm:pt modelId="{8C68CA07-A9D2-4E03-99FF-ABBB64DD71F9}" type="parTrans" cxnId="{F89B2E9B-BB75-4082-8B20-1E07848AF62E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8419DE5-A47D-46B4-BF69-CE01AEEB31FB}" type="sibTrans" cxnId="{F89B2E9B-BB75-4082-8B20-1E07848AF62E}">
      <dgm:prSet/>
      <dgm:spPr/>
      <dgm:t>
        <a:bodyPr/>
        <a:lstStyle/>
        <a:p>
          <a:endParaRPr lang="en-US"/>
        </a:p>
      </dgm:t>
    </dgm:pt>
    <dgm:pt modelId="{056910BF-10E2-47A0-AE66-EDB5A8EC5FC8}" type="pres">
      <dgm:prSet presAssocID="{4588568F-FA13-443C-8468-6A3B3AF7AEC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66500F7-5DCE-4C0C-BA49-FD08F7B6409F}" type="pres">
      <dgm:prSet presAssocID="{D11385E8-8723-4DE0-A2D8-86112C18CF4F}" presName="hierRoot1" presStyleCnt="0">
        <dgm:presLayoutVars>
          <dgm:hierBranch val="init"/>
        </dgm:presLayoutVars>
      </dgm:prSet>
      <dgm:spPr/>
    </dgm:pt>
    <dgm:pt modelId="{9D2AC516-AD3F-4839-AD5B-A17B84E54D9C}" type="pres">
      <dgm:prSet presAssocID="{D11385E8-8723-4DE0-A2D8-86112C18CF4F}" presName="rootComposite1" presStyleCnt="0"/>
      <dgm:spPr/>
    </dgm:pt>
    <dgm:pt modelId="{DD14355F-4A61-41C2-8977-1E30008903DF}" type="pres">
      <dgm:prSet presAssocID="{D11385E8-8723-4DE0-A2D8-86112C18CF4F}" presName="rootText1" presStyleLbl="node0" presStyleIdx="0" presStyleCnt="1">
        <dgm:presLayoutVars>
          <dgm:chPref val="3"/>
        </dgm:presLayoutVars>
      </dgm:prSet>
      <dgm:spPr/>
    </dgm:pt>
    <dgm:pt modelId="{1D7E3769-474B-4D22-95BE-9B686124936A}" type="pres">
      <dgm:prSet presAssocID="{D11385E8-8723-4DE0-A2D8-86112C18CF4F}" presName="rootConnector1" presStyleLbl="node1" presStyleIdx="0" presStyleCnt="0"/>
      <dgm:spPr/>
    </dgm:pt>
    <dgm:pt modelId="{C17EE80A-0BCA-4329-9846-03A0F7BE7D08}" type="pres">
      <dgm:prSet presAssocID="{D11385E8-8723-4DE0-A2D8-86112C18CF4F}" presName="hierChild2" presStyleCnt="0"/>
      <dgm:spPr/>
    </dgm:pt>
    <dgm:pt modelId="{08CC895B-D1A4-437A-BA34-AB8F08063B0E}" type="pres">
      <dgm:prSet presAssocID="{E51CEDF5-0F2B-432C-8CB6-C7161EA18DDA}" presName="Name37" presStyleLbl="parChTrans1D2" presStyleIdx="0" presStyleCnt="3"/>
      <dgm:spPr/>
    </dgm:pt>
    <dgm:pt modelId="{A87B82AD-72CF-4223-84C5-55CAAB498DFB}" type="pres">
      <dgm:prSet presAssocID="{1737EC4A-52BD-4D64-B12F-A478E12D792A}" presName="hierRoot2" presStyleCnt="0">
        <dgm:presLayoutVars>
          <dgm:hierBranch val="init"/>
        </dgm:presLayoutVars>
      </dgm:prSet>
      <dgm:spPr/>
    </dgm:pt>
    <dgm:pt modelId="{62910E6E-7128-424D-9A64-6CCC963BCB7C}" type="pres">
      <dgm:prSet presAssocID="{1737EC4A-52BD-4D64-B12F-A478E12D792A}" presName="rootComposite" presStyleCnt="0"/>
      <dgm:spPr/>
    </dgm:pt>
    <dgm:pt modelId="{44D291D2-DA71-4AA4-A332-BD9E462DF327}" type="pres">
      <dgm:prSet presAssocID="{1737EC4A-52BD-4D64-B12F-A478E12D792A}" presName="rootText" presStyleLbl="node2" presStyleIdx="0" presStyleCnt="3">
        <dgm:presLayoutVars>
          <dgm:chPref val="3"/>
        </dgm:presLayoutVars>
      </dgm:prSet>
      <dgm:spPr/>
    </dgm:pt>
    <dgm:pt modelId="{58A30F8D-C00B-4B7E-B311-2449626093C6}" type="pres">
      <dgm:prSet presAssocID="{1737EC4A-52BD-4D64-B12F-A478E12D792A}" presName="rootConnector" presStyleLbl="node2" presStyleIdx="0" presStyleCnt="3"/>
      <dgm:spPr/>
    </dgm:pt>
    <dgm:pt modelId="{01927497-01A7-4256-AFB7-B43EC1730C19}" type="pres">
      <dgm:prSet presAssocID="{1737EC4A-52BD-4D64-B12F-A478E12D792A}" presName="hierChild4" presStyleCnt="0"/>
      <dgm:spPr/>
    </dgm:pt>
    <dgm:pt modelId="{AE038538-5264-468A-AE7A-B7E4D1C67CCB}" type="pres">
      <dgm:prSet presAssocID="{1737EC4A-52BD-4D64-B12F-A478E12D792A}" presName="hierChild5" presStyleCnt="0"/>
      <dgm:spPr/>
    </dgm:pt>
    <dgm:pt modelId="{E12D1A56-F530-49C2-A523-110AE42B389E}" type="pres">
      <dgm:prSet presAssocID="{553B58ED-051D-4A48-949A-39C9700BC002}" presName="Name37" presStyleLbl="parChTrans1D2" presStyleIdx="1" presStyleCnt="3"/>
      <dgm:spPr/>
    </dgm:pt>
    <dgm:pt modelId="{7868D5D8-25C9-4C16-A864-B62DD839BA8F}" type="pres">
      <dgm:prSet presAssocID="{014F6034-4A5E-4EA5-94C4-D4075561DE4D}" presName="hierRoot2" presStyleCnt="0">
        <dgm:presLayoutVars>
          <dgm:hierBranch val="init"/>
        </dgm:presLayoutVars>
      </dgm:prSet>
      <dgm:spPr/>
    </dgm:pt>
    <dgm:pt modelId="{327A4036-9886-4C68-955E-806320023103}" type="pres">
      <dgm:prSet presAssocID="{014F6034-4A5E-4EA5-94C4-D4075561DE4D}" presName="rootComposite" presStyleCnt="0"/>
      <dgm:spPr/>
    </dgm:pt>
    <dgm:pt modelId="{9721DF1F-F22F-4783-AB31-273187955E12}" type="pres">
      <dgm:prSet presAssocID="{014F6034-4A5E-4EA5-94C4-D4075561DE4D}" presName="rootText" presStyleLbl="node2" presStyleIdx="1" presStyleCnt="3">
        <dgm:presLayoutVars>
          <dgm:chPref val="3"/>
        </dgm:presLayoutVars>
      </dgm:prSet>
      <dgm:spPr/>
    </dgm:pt>
    <dgm:pt modelId="{4F56024B-4425-4E43-814D-624BA6D7C005}" type="pres">
      <dgm:prSet presAssocID="{014F6034-4A5E-4EA5-94C4-D4075561DE4D}" presName="rootConnector" presStyleLbl="node2" presStyleIdx="1" presStyleCnt="3"/>
      <dgm:spPr/>
    </dgm:pt>
    <dgm:pt modelId="{FC4AE7E2-0927-404C-B03B-64BD76E6BB45}" type="pres">
      <dgm:prSet presAssocID="{014F6034-4A5E-4EA5-94C4-D4075561DE4D}" presName="hierChild4" presStyleCnt="0"/>
      <dgm:spPr/>
    </dgm:pt>
    <dgm:pt modelId="{BB3FA97E-23DC-44A0-83BF-35F1F56A3690}" type="pres">
      <dgm:prSet presAssocID="{014F6034-4A5E-4EA5-94C4-D4075561DE4D}" presName="hierChild5" presStyleCnt="0"/>
      <dgm:spPr/>
    </dgm:pt>
    <dgm:pt modelId="{A785098F-BB51-4FB1-A214-BDB33B348C67}" type="pres">
      <dgm:prSet presAssocID="{8C68CA07-A9D2-4E03-99FF-ABBB64DD71F9}" presName="Name37" presStyleLbl="parChTrans1D2" presStyleIdx="2" presStyleCnt="3"/>
      <dgm:spPr/>
    </dgm:pt>
    <dgm:pt modelId="{9E8517EA-959D-442A-B94F-F2203E2BA8EF}" type="pres">
      <dgm:prSet presAssocID="{FCB09B47-A1D9-4A39-A375-33322864989C}" presName="hierRoot2" presStyleCnt="0">
        <dgm:presLayoutVars>
          <dgm:hierBranch val="init"/>
        </dgm:presLayoutVars>
      </dgm:prSet>
      <dgm:spPr/>
    </dgm:pt>
    <dgm:pt modelId="{CEFDC880-514C-4F85-A50A-B36092FE8309}" type="pres">
      <dgm:prSet presAssocID="{FCB09B47-A1D9-4A39-A375-33322864989C}" presName="rootComposite" presStyleCnt="0"/>
      <dgm:spPr/>
    </dgm:pt>
    <dgm:pt modelId="{42C9BD17-DF88-4F49-A60D-7638C8E938CC}" type="pres">
      <dgm:prSet presAssocID="{FCB09B47-A1D9-4A39-A375-33322864989C}" presName="rootText" presStyleLbl="node2" presStyleIdx="2" presStyleCnt="3">
        <dgm:presLayoutVars>
          <dgm:chPref val="3"/>
        </dgm:presLayoutVars>
      </dgm:prSet>
      <dgm:spPr/>
    </dgm:pt>
    <dgm:pt modelId="{96AE487E-C094-419A-BAFF-FE2EAD5C3322}" type="pres">
      <dgm:prSet presAssocID="{FCB09B47-A1D9-4A39-A375-33322864989C}" presName="rootConnector" presStyleLbl="node2" presStyleIdx="2" presStyleCnt="3"/>
      <dgm:spPr/>
    </dgm:pt>
    <dgm:pt modelId="{3C30E155-D5E2-46ED-BA57-875B3988C078}" type="pres">
      <dgm:prSet presAssocID="{FCB09B47-A1D9-4A39-A375-33322864989C}" presName="hierChild4" presStyleCnt="0"/>
      <dgm:spPr/>
    </dgm:pt>
    <dgm:pt modelId="{3B3BEBF6-9462-4F66-AC37-5B65A826BD98}" type="pres">
      <dgm:prSet presAssocID="{FCB09B47-A1D9-4A39-A375-33322864989C}" presName="hierChild5" presStyleCnt="0"/>
      <dgm:spPr/>
    </dgm:pt>
    <dgm:pt modelId="{374324E0-42BB-45D4-A259-7F99447B4BCD}" type="pres">
      <dgm:prSet presAssocID="{D11385E8-8723-4DE0-A2D8-86112C18CF4F}" presName="hierChild3" presStyleCnt="0"/>
      <dgm:spPr/>
    </dgm:pt>
  </dgm:ptLst>
  <dgm:cxnLst>
    <dgm:cxn modelId="{07CA201A-9645-4887-B8B2-34A7E8425C77}" srcId="{4588568F-FA13-443C-8468-6A3B3AF7AEC0}" destId="{D11385E8-8723-4DE0-A2D8-86112C18CF4F}" srcOrd="0" destOrd="0" parTransId="{F6D885A8-A56E-4290-8254-F100862DD5A3}" sibTransId="{B496C04A-9162-4090-98F9-B8DC59AD69DE}"/>
    <dgm:cxn modelId="{F5715A27-1292-45CB-9EDC-BBEB8614ACC9}" type="presOf" srcId="{4588568F-FA13-443C-8468-6A3B3AF7AEC0}" destId="{056910BF-10E2-47A0-AE66-EDB5A8EC5FC8}" srcOrd="0" destOrd="0" presId="urn:microsoft.com/office/officeart/2005/8/layout/orgChart1"/>
    <dgm:cxn modelId="{B98B834B-B4F6-46EB-BBC3-19AB7092EEB0}" type="presOf" srcId="{8C68CA07-A9D2-4E03-99FF-ABBB64DD71F9}" destId="{A785098F-BB51-4FB1-A214-BDB33B348C67}" srcOrd="0" destOrd="0" presId="urn:microsoft.com/office/officeart/2005/8/layout/orgChart1"/>
    <dgm:cxn modelId="{72388855-6705-4A9E-8B46-EE1EA1CBC648}" type="presOf" srcId="{FCB09B47-A1D9-4A39-A375-33322864989C}" destId="{42C9BD17-DF88-4F49-A60D-7638C8E938CC}" srcOrd="0" destOrd="0" presId="urn:microsoft.com/office/officeart/2005/8/layout/orgChart1"/>
    <dgm:cxn modelId="{F5F1B177-B8D7-4D4B-ACC6-5FCAD564AF27}" srcId="{D11385E8-8723-4DE0-A2D8-86112C18CF4F}" destId="{014F6034-4A5E-4EA5-94C4-D4075561DE4D}" srcOrd="1" destOrd="0" parTransId="{553B58ED-051D-4A48-949A-39C9700BC002}" sibTransId="{DA306225-0C17-40F2-B83C-D3535DFACEE9}"/>
    <dgm:cxn modelId="{10E0E759-30D5-4663-8999-9798BE80FA86}" type="presOf" srcId="{D11385E8-8723-4DE0-A2D8-86112C18CF4F}" destId="{1D7E3769-474B-4D22-95BE-9B686124936A}" srcOrd="1" destOrd="0" presId="urn:microsoft.com/office/officeart/2005/8/layout/orgChart1"/>
    <dgm:cxn modelId="{C0C7075A-BDC4-4EF6-B76A-C14F2539EC65}" type="presOf" srcId="{553B58ED-051D-4A48-949A-39C9700BC002}" destId="{E12D1A56-F530-49C2-A523-110AE42B389E}" srcOrd="0" destOrd="0" presId="urn:microsoft.com/office/officeart/2005/8/layout/orgChart1"/>
    <dgm:cxn modelId="{6564CA8E-7B8F-4365-8307-E4720CFD07CB}" type="presOf" srcId="{1737EC4A-52BD-4D64-B12F-A478E12D792A}" destId="{58A30F8D-C00B-4B7E-B311-2449626093C6}" srcOrd="1" destOrd="0" presId="urn:microsoft.com/office/officeart/2005/8/layout/orgChart1"/>
    <dgm:cxn modelId="{5D8A2899-C7C6-456B-97C7-59B17241739C}" srcId="{D11385E8-8723-4DE0-A2D8-86112C18CF4F}" destId="{1737EC4A-52BD-4D64-B12F-A478E12D792A}" srcOrd="0" destOrd="0" parTransId="{E51CEDF5-0F2B-432C-8CB6-C7161EA18DDA}" sibTransId="{11196D96-7EF9-4D87-A6C7-FDD233A0ADB8}"/>
    <dgm:cxn modelId="{F89B2E9B-BB75-4082-8B20-1E07848AF62E}" srcId="{D11385E8-8723-4DE0-A2D8-86112C18CF4F}" destId="{FCB09B47-A1D9-4A39-A375-33322864989C}" srcOrd="2" destOrd="0" parTransId="{8C68CA07-A9D2-4E03-99FF-ABBB64DD71F9}" sibTransId="{88419DE5-A47D-46B4-BF69-CE01AEEB31FB}"/>
    <dgm:cxn modelId="{D22E7EA0-D4CC-4631-8539-8538A26269BA}" type="presOf" srcId="{D11385E8-8723-4DE0-A2D8-86112C18CF4F}" destId="{DD14355F-4A61-41C2-8977-1E30008903DF}" srcOrd="0" destOrd="0" presId="urn:microsoft.com/office/officeart/2005/8/layout/orgChart1"/>
    <dgm:cxn modelId="{2A6E18B8-BB72-40C4-8E35-A20617B2D13E}" type="presOf" srcId="{E51CEDF5-0F2B-432C-8CB6-C7161EA18DDA}" destId="{08CC895B-D1A4-437A-BA34-AB8F08063B0E}" srcOrd="0" destOrd="0" presId="urn:microsoft.com/office/officeart/2005/8/layout/orgChart1"/>
    <dgm:cxn modelId="{69BAC2D9-BB87-46A0-B65A-61597AC3396C}" type="presOf" srcId="{FCB09B47-A1D9-4A39-A375-33322864989C}" destId="{96AE487E-C094-419A-BAFF-FE2EAD5C3322}" srcOrd="1" destOrd="0" presId="urn:microsoft.com/office/officeart/2005/8/layout/orgChart1"/>
    <dgm:cxn modelId="{4D1300E9-0992-4877-86C9-6A35337A49FB}" type="presOf" srcId="{014F6034-4A5E-4EA5-94C4-D4075561DE4D}" destId="{4F56024B-4425-4E43-814D-624BA6D7C005}" srcOrd="1" destOrd="0" presId="urn:microsoft.com/office/officeart/2005/8/layout/orgChart1"/>
    <dgm:cxn modelId="{8D9A4EFC-9AF4-418F-9612-19A24705946E}" type="presOf" srcId="{014F6034-4A5E-4EA5-94C4-D4075561DE4D}" destId="{9721DF1F-F22F-4783-AB31-273187955E12}" srcOrd="0" destOrd="0" presId="urn:microsoft.com/office/officeart/2005/8/layout/orgChart1"/>
    <dgm:cxn modelId="{F3A185FC-181E-4D83-AD2C-38831AB9E8B8}" type="presOf" srcId="{1737EC4A-52BD-4D64-B12F-A478E12D792A}" destId="{44D291D2-DA71-4AA4-A332-BD9E462DF327}" srcOrd="0" destOrd="0" presId="urn:microsoft.com/office/officeart/2005/8/layout/orgChart1"/>
    <dgm:cxn modelId="{87121D03-B925-4816-BB44-2B7687BB9C29}" type="presParOf" srcId="{056910BF-10E2-47A0-AE66-EDB5A8EC5FC8}" destId="{F66500F7-5DCE-4C0C-BA49-FD08F7B6409F}" srcOrd="0" destOrd="0" presId="urn:microsoft.com/office/officeart/2005/8/layout/orgChart1"/>
    <dgm:cxn modelId="{47AE7621-EAED-4271-B032-A88229D96C3F}" type="presParOf" srcId="{F66500F7-5DCE-4C0C-BA49-FD08F7B6409F}" destId="{9D2AC516-AD3F-4839-AD5B-A17B84E54D9C}" srcOrd="0" destOrd="0" presId="urn:microsoft.com/office/officeart/2005/8/layout/orgChart1"/>
    <dgm:cxn modelId="{A37C850C-C30F-4533-B264-58B2244E37E8}" type="presParOf" srcId="{9D2AC516-AD3F-4839-AD5B-A17B84E54D9C}" destId="{DD14355F-4A61-41C2-8977-1E30008903DF}" srcOrd="0" destOrd="0" presId="urn:microsoft.com/office/officeart/2005/8/layout/orgChart1"/>
    <dgm:cxn modelId="{2C4588F5-B1C6-43D6-AECF-E86CC16B90F8}" type="presParOf" srcId="{9D2AC516-AD3F-4839-AD5B-A17B84E54D9C}" destId="{1D7E3769-474B-4D22-95BE-9B686124936A}" srcOrd="1" destOrd="0" presId="urn:microsoft.com/office/officeart/2005/8/layout/orgChart1"/>
    <dgm:cxn modelId="{4207D2AD-F3FD-49F1-B5DC-249D6A0468F4}" type="presParOf" srcId="{F66500F7-5DCE-4C0C-BA49-FD08F7B6409F}" destId="{C17EE80A-0BCA-4329-9846-03A0F7BE7D08}" srcOrd="1" destOrd="0" presId="urn:microsoft.com/office/officeart/2005/8/layout/orgChart1"/>
    <dgm:cxn modelId="{C474822A-6D15-4A0F-8F55-21C732E61C7B}" type="presParOf" srcId="{C17EE80A-0BCA-4329-9846-03A0F7BE7D08}" destId="{08CC895B-D1A4-437A-BA34-AB8F08063B0E}" srcOrd="0" destOrd="0" presId="urn:microsoft.com/office/officeart/2005/8/layout/orgChart1"/>
    <dgm:cxn modelId="{07001071-B068-4C50-AFB2-E31F99A676CA}" type="presParOf" srcId="{C17EE80A-0BCA-4329-9846-03A0F7BE7D08}" destId="{A87B82AD-72CF-4223-84C5-55CAAB498DFB}" srcOrd="1" destOrd="0" presId="urn:microsoft.com/office/officeart/2005/8/layout/orgChart1"/>
    <dgm:cxn modelId="{6319849E-D99A-4D8E-B004-BBAE4DDB3D85}" type="presParOf" srcId="{A87B82AD-72CF-4223-84C5-55CAAB498DFB}" destId="{62910E6E-7128-424D-9A64-6CCC963BCB7C}" srcOrd="0" destOrd="0" presId="urn:microsoft.com/office/officeart/2005/8/layout/orgChart1"/>
    <dgm:cxn modelId="{8730B651-202E-45AC-A69E-F00CCB7B289F}" type="presParOf" srcId="{62910E6E-7128-424D-9A64-6CCC963BCB7C}" destId="{44D291D2-DA71-4AA4-A332-BD9E462DF327}" srcOrd="0" destOrd="0" presId="urn:microsoft.com/office/officeart/2005/8/layout/orgChart1"/>
    <dgm:cxn modelId="{F843789D-ECB0-4194-9003-82B5524352C5}" type="presParOf" srcId="{62910E6E-7128-424D-9A64-6CCC963BCB7C}" destId="{58A30F8D-C00B-4B7E-B311-2449626093C6}" srcOrd="1" destOrd="0" presId="urn:microsoft.com/office/officeart/2005/8/layout/orgChart1"/>
    <dgm:cxn modelId="{B8B9E950-561F-491A-BC1A-70397F8E67C9}" type="presParOf" srcId="{A87B82AD-72CF-4223-84C5-55CAAB498DFB}" destId="{01927497-01A7-4256-AFB7-B43EC1730C19}" srcOrd="1" destOrd="0" presId="urn:microsoft.com/office/officeart/2005/8/layout/orgChart1"/>
    <dgm:cxn modelId="{22F461AC-5D32-4753-8FE5-95B9598D18CF}" type="presParOf" srcId="{A87B82AD-72CF-4223-84C5-55CAAB498DFB}" destId="{AE038538-5264-468A-AE7A-B7E4D1C67CCB}" srcOrd="2" destOrd="0" presId="urn:microsoft.com/office/officeart/2005/8/layout/orgChart1"/>
    <dgm:cxn modelId="{2E56DE47-D499-453F-AAE2-5C5BF9726A8F}" type="presParOf" srcId="{C17EE80A-0BCA-4329-9846-03A0F7BE7D08}" destId="{E12D1A56-F530-49C2-A523-110AE42B389E}" srcOrd="2" destOrd="0" presId="urn:microsoft.com/office/officeart/2005/8/layout/orgChart1"/>
    <dgm:cxn modelId="{689CAA75-577D-4849-8788-4F7C428D7D43}" type="presParOf" srcId="{C17EE80A-0BCA-4329-9846-03A0F7BE7D08}" destId="{7868D5D8-25C9-4C16-A864-B62DD839BA8F}" srcOrd="3" destOrd="0" presId="urn:microsoft.com/office/officeart/2005/8/layout/orgChart1"/>
    <dgm:cxn modelId="{B823D9DC-166C-4668-BAAD-6A16120FDE5E}" type="presParOf" srcId="{7868D5D8-25C9-4C16-A864-B62DD839BA8F}" destId="{327A4036-9886-4C68-955E-806320023103}" srcOrd="0" destOrd="0" presId="urn:microsoft.com/office/officeart/2005/8/layout/orgChart1"/>
    <dgm:cxn modelId="{605809B0-EC31-43D5-9FD1-F1FDA68E0AB0}" type="presParOf" srcId="{327A4036-9886-4C68-955E-806320023103}" destId="{9721DF1F-F22F-4783-AB31-273187955E12}" srcOrd="0" destOrd="0" presId="urn:microsoft.com/office/officeart/2005/8/layout/orgChart1"/>
    <dgm:cxn modelId="{1636A014-E0E2-4BF8-A7AF-BA6E44722BBF}" type="presParOf" srcId="{327A4036-9886-4C68-955E-806320023103}" destId="{4F56024B-4425-4E43-814D-624BA6D7C005}" srcOrd="1" destOrd="0" presId="urn:microsoft.com/office/officeart/2005/8/layout/orgChart1"/>
    <dgm:cxn modelId="{B6D6BD79-5CA6-4A18-8C94-B55C7B222B38}" type="presParOf" srcId="{7868D5D8-25C9-4C16-A864-B62DD839BA8F}" destId="{FC4AE7E2-0927-404C-B03B-64BD76E6BB45}" srcOrd="1" destOrd="0" presId="urn:microsoft.com/office/officeart/2005/8/layout/orgChart1"/>
    <dgm:cxn modelId="{DD9F1E6E-5AA2-4555-9559-F30549CE2681}" type="presParOf" srcId="{7868D5D8-25C9-4C16-A864-B62DD839BA8F}" destId="{BB3FA97E-23DC-44A0-83BF-35F1F56A3690}" srcOrd="2" destOrd="0" presId="urn:microsoft.com/office/officeart/2005/8/layout/orgChart1"/>
    <dgm:cxn modelId="{DE2AE4D6-6F3C-422F-AF3E-D31D1DCBBC5F}" type="presParOf" srcId="{C17EE80A-0BCA-4329-9846-03A0F7BE7D08}" destId="{A785098F-BB51-4FB1-A214-BDB33B348C67}" srcOrd="4" destOrd="0" presId="urn:microsoft.com/office/officeart/2005/8/layout/orgChart1"/>
    <dgm:cxn modelId="{DECBBC03-483E-4C26-9D5A-E55E6558694F}" type="presParOf" srcId="{C17EE80A-0BCA-4329-9846-03A0F7BE7D08}" destId="{9E8517EA-959D-442A-B94F-F2203E2BA8EF}" srcOrd="5" destOrd="0" presId="urn:microsoft.com/office/officeart/2005/8/layout/orgChart1"/>
    <dgm:cxn modelId="{E9EB037F-3FCF-4F3D-86B9-1F8BF0ECD4DD}" type="presParOf" srcId="{9E8517EA-959D-442A-B94F-F2203E2BA8EF}" destId="{CEFDC880-514C-4F85-A50A-B36092FE8309}" srcOrd="0" destOrd="0" presId="urn:microsoft.com/office/officeart/2005/8/layout/orgChart1"/>
    <dgm:cxn modelId="{C402A912-97B0-449E-8757-D9F19527FE01}" type="presParOf" srcId="{CEFDC880-514C-4F85-A50A-B36092FE8309}" destId="{42C9BD17-DF88-4F49-A60D-7638C8E938CC}" srcOrd="0" destOrd="0" presId="urn:microsoft.com/office/officeart/2005/8/layout/orgChart1"/>
    <dgm:cxn modelId="{F1B1177D-9F31-4D9F-AAF4-96CF5FF5AB89}" type="presParOf" srcId="{CEFDC880-514C-4F85-A50A-B36092FE8309}" destId="{96AE487E-C094-419A-BAFF-FE2EAD5C3322}" srcOrd="1" destOrd="0" presId="urn:microsoft.com/office/officeart/2005/8/layout/orgChart1"/>
    <dgm:cxn modelId="{7EED64ED-872C-4C4B-A0C9-E3C3BA0AB3C7}" type="presParOf" srcId="{9E8517EA-959D-442A-B94F-F2203E2BA8EF}" destId="{3C30E155-D5E2-46ED-BA57-875B3988C078}" srcOrd="1" destOrd="0" presId="urn:microsoft.com/office/officeart/2005/8/layout/orgChart1"/>
    <dgm:cxn modelId="{D8CBDC9E-A312-40DF-AEB5-9C3968CFBB63}" type="presParOf" srcId="{9E8517EA-959D-442A-B94F-F2203E2BA8EF}" destId="{3B3BEBF6-9462-4F66-AC37-5B65A826BD98}" srcOrd="2" destOrd="0" presId="urn:microsoft.com/office/officeart/2005/8/layout/orgChart1"/>
    <dgm:cxn modelId="{233B3E6B-BCA6-4E4D-AD95-665488D2D6D6}" type="presParOf" srcId="{F66500F7-5DCE-4C0C-BA49-FD08F7B6409F}" destId="{374324E0-42BB-45D4-A259-7F99447B4BC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0742C9D-C2DD-44C6-B9E6-70551F59067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C5F956-2852-46AA-AED6-7DA6B313807E}">
      <dgm:prSet phldrT="[Text]"/>
      <dgm:spPr>
        <a:solidFill>
          <a:srgbClr val="6D4B87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3D799A7D-CBC5-4454-AF92-565B0FA080D2}" type="parTrans" cxnId="{AB420B43-1AEF-4B32-B29A-8DD12D79A1C2}">
      <dgm:prSet/>
      <dgm:spPr/>
      <dgm:t>
        <a:bodyPr/>
        <a:lstStyle/>
        <a:p>
          <a:endParaRPr lang="en-US"/>
        </a:p>
      </dgm:t>
    </dgm:pt>
    <dgm:pt modelId="{000FFA95-DE0F-4234-81F5-A299B320C328}" type="sibTrans" cxnId="{AB420B43-1AEF-4B32-B29A-8DD12D79A1C2}">
      <dgm:prSet/>
      <dgm:spPr/>
      <dgm:t>
        <a:bodyPr/>
        <a:lstStyle/>
        <a:p>
          <a:endParaRPr lang="en-US"/>
        </a:p>
      </dgm:t>
    </dgm:pt>
    <dgm:pt modelId="{9CED19CF-683A-4815-8F42-2CAAA0491E85}">
      <dgm:prSet phldrT="[Text]"/>
      <dgm:spPr>
        <a:solidFill>
          <a:srgbClr val="6D4B87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A4F000D4-3A80-4063-899C-8AB0009A2B70}" type="parTrans" cxnId="{32FFB915-FB40-4F65-BBE7-04C39AE4170E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4E3A9392-49DF-4D00-83F4-656959E510C1}" type="sibTrans" cxnId="{32FFB915-FB40-4F65-BBE7-04C39AE4170E}">
      <dgm:prSet/>
      <dgm:spPr/>
      <dgm:t>
        <a:bodyPr/>
        <a:lstStyle/>
        <a:p>
          <a:endParaRPr lang="en-US"/>
        </a:p>
      </dgm:t>
    </dgm:pt>
    <dgm:pt modelId="{E1F67868-C8AD-407E-A787-B2FD2C67293B}">
      <dgm:prSet phldrT="[Text]"/>
      <dgm:spPr>
        <a:solidFill>
          <a:srgbClr val="6D4B87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506E4B7E-C71B-4C5F-8C25-35C48A4CB3F9}" type="parTrans" cxnId="{1E5F2CAB-140D-4CC2-BDE8-7F3147FC364A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C4109EB-F561-4F2D-A7E5-6DA6258A249A}" type="sibTrans" cxnId="{1E5F2CAB-140D-4CC2-BDE8-7F3147FC364A}">
      <dgm:prSet/>
      <dgm:spPr/>
      <dgm:t>
        <a:bodyPr/>
        <a:lstStyle/>
        <a:p>
          <a:endParaRPr lang="en-US"/>
        </a:p>
      </dgm:t>
    </dgm:pt>
    <dgm:pt modelId="{F693F0E0-3BF6-444D-906D-364129C10578}">
      <dgm:prSet phldrT="[Text]"/>
      <dgm:spPr>
        <a:solidFill>
          <a:srgbClr val="6D4B87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BD73705C-CC97-44ED-BBC6-114C27B1C748}" type="parTrans" cxnId="{826B905A-BBB4-418D-875E-8F9A4243E224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E94FCBE-D281-4536-A904-E8AC7E203119}" type="sibTrans" cxnId="{826B905A-BBB4-418D-875E-8F9A4243E224}">
      <dgm:prSet/>
      <dgm:spPr/>
      <dgm:t>
        <a:bodyPr/>
        <a:lstStyle/>
        <a:p>
          <a:endParaRPr lang="en-US"/>
        </a:p>
      </dgm:t>
    </dgm:pt>
    <dgm:pt modelId="{BE29C8D3-DBEB-45C3-9AD8-718F4EF27D41}">
      <dgm:prSet/>
      <dgm:spPr>
        <a:solidFill>
          <a:srgbClr val="6D4B87"/>
        </a:solidFill>
      </dgm:spPr>
      <dgm:t>
        <a:bodyPr/>
        <a:lstStyle/>
        <a:p>
          <a:endParaRPr lang="en-US"/>
        </a:p>
      </dgm:t>
    </dgm:pt>
    <dgm:pt modelId="{3600EB28-DE7A-449F-B2E4-C59C2AD8E55B}" type="parTrans" cxnId="{34A23FF2-291C-4A07-8C2F-02FBB726A11C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CE309E92-89DF-475F-AFED-85B194025E69}" type="sibTrans" cxnId="{34A23FF2-291C-4A07-8C2F-02FBB726A11C}">
      <dgm:prSet/>
      <dgm:spPr/>
      <dgm:t>
        <a:bodyPr/>
        <a:lstStyle/>
        <a:p>
          <a:endParaRPr lang="en-US"/>
        </a:p>
      </dgm:t>
    </dgm:pt>
    <dgm:pt modelId="{D5CF1B72-9DC2-44DB-A01F-43F6821417A0}">
      <dgm:prSet/>
      <dgm:spPr>
        <a:solidFill>
          <a:srgbClr val="6D4B87"/>
        </a:solidFill>
      </dgm:spPr>
      <dgm:t>
        <a:bodyPr/>
        <a:lstStyle/>
        <a:p>
          <a:endParaRPr lang="en-US"/>
        </a:p>
      </dgm:t>
    </dgm:pt>
    <dgm:pt modelId="{A001FB60-C9D2-4844-BB24-94A733DFCFF4}" type="parTrans" cxnId="{D81DBED6-C324-41C2-B9E9-EC36A5DAAE81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436EC15-DD1D-4188-A2CA-966C9DF61E13}" type="sibTrans" cxnId="{D81DBED6-C324-41C2-B9E9-EC36A5DAAE81}">
      <dgm:prSet/>
      <dgm:spPr/>
      <dgm:t>
        <a:bodyPr/>
        <a:lstStyle/>
        <a:p>
          <a:endParaRPr lang="en-US"/>
        </a:p>
      </dgm:t>
    </dgm:pt>
    <dgm:pt modelId="{33AE66B2-2F16-4A80-9414-F8208704BA0E}">
      <dgm:prSet/>
      <dgm:spPr>
        <a:solidFill>
          <a:srgbClr val="6D4B87"/>
        </a:solidFill>
      </dgm:spPr>
      <dgm:t>
        <a:bodyPr/>
        <a:lstStyle/>
        <a:p>
          <a:endParaRPr lang="en-US"/>
        </a:p>
      </dgm:t>
    </dgm:pt>
    <dgm:pt modelId="{8C1F8660-D67F-48A9-A3B1-51E1784F178B}" type="parTrans" cxnId="{6BD817EE-ECEA-4D89-889A-78891E18EAE5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84C8C51-A724-4751-8176-51EC22D6A11F}" type="sibTrans" cxnId="{6BD817EE-ECEA-4D89-889A-78891E18EAE5}">
      <dgm:prSet/>
      <dgm:spPr/>
      <dgm:t>
        <a:bodyPr/>
        <a:lstStyle/>
        <a:p>
          <a:endParaRPr lang="en-US"/>
        </a:p>
      </dgm:t>
    </dgm:pt>
    <dgm:pt modelId="{F50258A5-7C53-443A-BEA5-4631EFA55D9C}" type="pres">
      <dgm:prSet presAssocID="{60742C9D-C2DD-44C6-B9E6-70551F59067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7F8F54F-D3B0-48FE-BFC3-14CA1A134982}" type="pres">
      <dgm:prSet presAssocID="{B3C5F956-2852-46AA-AED6-7DA6B313807E}" presName="hierRoot1" presStyleCnt="0">
        <dgm:presLayoutVars>
          <dgm:hierBranch val="init"/>
        </dgm:presLayoutVars>
      </dgm:prSet>
      <dgm:spPr/>
    </dgm:pt>
    <dgm:pt modelId="{A2CDDE84-A381-48E6-A251-1794430428DF}" type="pres">
      <dgm:prSet presAssocID="{B3C5F956-2852-46AA-AED6-7DA6B313807E}" presName="rootComposite1" presStyleCnt="0"/>
      <dgm:spPr/>
    </dgm:pt>
    <dgm:pt modelId="{D58A7122-1C71-470B-90E3-A29F8B9EEDC0}" type="pres">
      <dgm:prSet presAssocID="{B3C5F956-2852-46AA-AED6-7DA6B313807E}" presName="rootText1" presStyleLbl="node0" presStyleIdx="0" presStyleCnt="1">
        <dgm:presLayoutVars>
          <dgm:chPref val="3"/>
        </dgm:presLayoutVars>
      </dgm:prSet>
      <dgm:spPr/>
    </dgm:pt>
    <dgm:pt modelId="{FF7D5185-8010-415A-8412-DB46B69CCE3C}" type="pres">
      <dgm:prSet presAssocID="{B3C5F956-2852-46AA-AED6-7DA6B313807E}" presName="rootConnector1" presStyleLbl="node1" presStyleIdx="0" presStyleCnt="0"/>
      <dgm:spPr/>
    </dgm:pt>
    <dgm:pt modelId="{B8F615FB-5772-4C11-8E67-08931BD92868}" type="pres">
      <dgm:prSet presAssocID="{B3C5F956-2852-46AA-AED6-7DA6B313807E}" presName="hierChild2" presStyleCnt="0"/>
      <dgm:spPr/>
    </dgm:pt>
    <dgm:pt modelId="{F9DF03DF-9DE1-4A63-8B80-0F8264F36A39}" type="pres">
      <dgm:prSet presAssocID="{A4F000D4-3A80-4063-899C-8AB0009A2B70}" presName="Name37" presStyleLbl="parChTrans1D2" presStyleIdx="0" presStyleCnt="6"/>
      <dgm:spPr/>
    </dgm:pt>
    <dgm:pt modelId="{3A58A89B-2DDF-42FD-8907-BB9D266EFA15}" type="pres">
      <dgm:prSet presAssocID="{9CED19CF-683A-4815-8F42-2CAAA0491E85}" presName="hierRoot2" presStyleCnt="0">
        <dgm:presLayoutVars>
          <dgm:hierBranch val="init"/>
        </dgm:presLayoutVars>
      </dgm:prSet>
      <dgm:spPr/>
    </dgm:pt>
    <dgm:pt modelId="{4BF895CF-A68B-4A9D-B690-22690645DB88}" type="pres">
      <dgm:prSet presAssocID="{9CED19CF-683A-4815-8F42-2CAAA0491E85}" presName="rootComposite" presStyleCnt="0"/>
      <dgm:spPr/>
    </dgm:pt>
    <dgm:pt modelId="{B224C443-46FD-40AA-BA11-BA515877CE71}" type="pres">
      <dgm:prSet presAssocID="{9CED19CF-683A-4815-8F42-2CAAA0491E85}" presName="rootText" presStyleLbl="node2" presStyleIdx="0" presStyleCnt="6">
        <dgm:presLayoutVars>
          <dgm:chPref val="3"/>
        </dgm:presLayoutVars>
      </dgm:prSet>
      <dgm:spPr/>
    </dgm:pt>
    <dgm:pt modelId="{C43A79B0-1A27-463D-9D3F-0DEE76877D96}" type="pres">
      <dgm:prSet presAssocID="{9CED19CF-683A-4815-8F42-2CAAA0491E85}" presName="rootConnector" presStyleLbl="node2" presStyleIdx="0" presStyleCnt="6"/>
      <dgm:spPr/>
    </dgm:pt>
    <dgm:pt modelId="{CCACD745-2D33-4D56-BA25-91AE573B6147}" type="pres">
      <dgm:prSet presAssocID="{9CED19CF-683A-4815-8F42-2CAAA0491E85}" presName="hierChild4" presStyleCnt="0"/>
      <dgm:spPr/>
    </dgm:pt>
    <dgm:pt modelId="{2B432D4E-8013-4454-B026-3E9FE571AD43}" type="pres">
      <dgm:prSet presAssocID="{9CED19CF-683A-4815-8F42-2CAAA0491E85}" presName="hierChild5" presStyleCnt="0"/>
      <dgm:spPr/>
    </dgm:pt>
    <dgm:pt modelId="{429CED9B-0B9C-4FE1-8ACF-FE76E342338D}" type="pres">
      <dgm:prSet presAssocID="{506E4B7E-C71B-4C5F-8C25-35C48A4CB3F9}" presName="Name37" presStyleLbl="parChTrans1D2" presStyleIdx="1" presStyleCnt="6"/>
      <dgm:spPr/>
    </dgm:pt>
    <dgm:pt modelId="{12FDE6EA-5E97-4F5A-BEA5-427BC7F3E0CB}" type="pres">
      <dgm:prSet presAssocID="{E1F67868-C8AD-407E-A787-B2FD2C67293B}" presName="hierRoot2" presStyleCnt="0">
        <dgm:presLayoutVars>
          <dgm:hierBranch val="init"/>
        </dgm:presLayoutVars>
      </dgm:prSet>
      <dgm:spPr/>
    </dgm:pt>
    <dgm:pt modelId="{534B2324-CFC3-4798-8500-98DE7CDDE79C}" type="pres">
      <dgm:prSet presAssocID="{E1F67868-C8AD-407E-A787-B2FD2C67293B}" presName="rootComposite" presStyleCnt="0"/>
      <dgm:spPr/>
    </dgm:pt>
    <dgm:pt modelId="{55D90C63-EA54-404B-9B8E-30C62338B00B}" type="pres">
      <dgm:prSet presAssocID="{E1F67868-C8AD-407E-A787-B2FD2C67293B}" presName="rootText" presStyleLbl="node2" presStyleIdx="1" presStyleCnt="6">
        <dgm:presLayoutVars>
          <dgm:chPref val="3"/>
        </dgm:presLayoutVars>
      </dgm:prSet>
      <dgm:spPr/>
    </dgm:pt>
    <dgm:pt modelId="{D5409C90-E2E5-4A7E-B07E-3A2628D59274}" type="pres">
      <dgm:prSet presAssocID="{E1F67868-C8AD-407E-A787-B2FD2C67293B}" presName="rootConnector" presStyleLbl="node2" presStyleIdx="1" presStyleCnt="6"/>
      <dgm:spPr/>
    </dgm:pt>
    <dgm:pt modelId="{E39781CF-3FF9-4F11-86FB-F28E66811EE6}" type="pres">
      <dgm:prSet presAssocID="{E1F67868-C8AD-407E-A787-B2FD2C67293B}" presName="hierChild4" presStyleCnt="0"/>
      <dgm:spPr/>
    </dgm:pt>
    <dgm:pt modelId="{979D31B4-6AE0-432F-941F-21379BDE47A9}" type="pres">
      <dgm:prSet presAssocID="{E1F67868-C8AD-407E-A787-B2FD2C67293B}" presName="hierChild5" presStyleCnt="0"/>
      <dgm:spPr/>
    </dgm:pt>
    <dgm:pt modelId="{B0584A07-6646-4199-8261-40B403E0A4BE}" type="pres">
      <dgm:prSet presAssocID="{BD73705C-CC97-44ED-BBC6-114C27B1C748}" presName="Name37" presStyleLbl="parChTrans1D2" presStyleIdx="2" presStyleCnt="6"/>
      <dgm:spPr/>
    </dgm:pt>
    <dgm:pt modelId="{EF98EC55-69F9-4FA2-8F90-DC40E1B5FCE0}" type="pres">
      <dgm:prSet presAssocID="{F693F0E0-3BF6-444D-906D-364129C10578}" presName="hierRoot2" presStyleCnt="0">
        <dgm:presLayoutVars>
          <dgm:hierBranch val="init"/>
        </dgm:presLayoutVars>
      </dgm:prSet>
      <dgm:spPr/>
    </dgm:pt>
    <dgm:pt modelId="{D3FF0395-70D4-4748-9586-E232CC796632}" type="pres">
      <dgm:prSet presAssocID="{F693F0E0-3BF6-444D-906D-364129C10578}" presName="rootComposite" presStyleCnt="0"/>
      <dgm:spPr/>
    </dgm:pt>
    <dgm:pt modelId="{14E525D3-249E-44C7-B649-D90EB0D5A065}" type="pres">
      <dgm:prSet presAssocID="{F693F0E0-3BF6-444D-906D-364129C10578}" presName="rootText" presStyleLbl="node2" presStyleIdx="2" presStyleCnt="6">
        <dgm:presLayoutVars>
          <dgm:chPref val="3"/>
        </dgm:presLayoutVars>
      </dgm:prSet>
      <dgm:spPr/>
    </dgm:pt>
    <dgm:pt modelId="{B9AF7CDB-4FDC-4C3A-B18B-497CF36F06BA}" type="pres">
      <dgm:prSet presAssocID="{F693F0E0-3BF6-444D-906D-364129C10578}" presName="rootConnector" presStyleLbl="node2" presStyleIdx="2" presStyleCnt="6"/>
      <dgm:spPr/>
    </dgm:pt>
    <dgm:pt modelId="{45F675D2-088C-4D8D-9181-22C711D164B6}" type="pres">
      <dgm:prSet presAssocID="{F693F0E0-3BF6-444D-906D-364129C10578}" presName="hierChild4" presStyleCnt="0"/>
      <dgm:spPr/>
    </dgm:pt>
    <dgm:pt modelId="{3D5A3B9C-4DD7-4FDE-ACA1-C8FD876F889A}" type="pres">
      <dgm:prSet presAssocID="{F693F0E0-3BF6-444D-906D-364129C10578}" presName="hierChild5" presStyleCnt="0"/>
      <dgm:spPr/>
    </dgm:pt>
    <dgm:pt modelId="{85ADEFC4-8141-49D5-9557-FA596E5794C5}" type="pres">
      <dgm:prSet presAssocID="{3600EB28-DE7A-449F-B2E4-C59C2AD8E55B}" presName="Name37" presStyleLbl="parChTrans1D2" presStyleIdx="3" presStyleCnt="6"/>
      <dgm:spPr/>
    </dgm:pt>
    <dgm:pt modelId="{1557BE77-E18A-4151-9C9C-C1D727D91EFB}" type="pres">
      <dgm:prSet presAssocID="{BE29C8D3-DBEB-45C3-9AD8-718F4EF27D41}" presName="hierRoot2" presStyleCnt="0">
        <dgm:presLayoutVars>
          <dgm:hierBranch val="init"/>
        </dgm:presLayoutVars>
      </dgm:prSet>
      <dgm:spPr/>
    </dgm:pt>
    <dgm:pt modelId="{DDEBC251-AAE0-4683-B5B3-8DFD333C86E4}" type="pres">
      <dgm:prSet presAssocID="{BE29C8D3-DBEB-45C3-9AD8-718F4EF27D41}" presName="rootComposite" presStyleCnt="0"/>
      <dgm:spPr/>
    </dgm:pt>
    <dgm:pt modelId="{9B79A623-5F46-4912-9A93-9CC0CE0D9B9A}" type="pres">
      <dgm:prSet presAssocID="{BE29C8D3-DBEB-45C3-9AD8-718F4EF27D41}" presName="rootText" presStyleLbl="node2" presStyleIdx="3" presStyleCnt="6">
        <dgm:presLayoutVars>
          <dgm:chPref val="3"/>
        </dgm:presLayoutVars>
      </dgm:prSet>
      <dgm:spPr/>
    </dgm:pt>
    <dgm:pt modelId="{A626B77E-7F35-4DC3-B82B-DB3A6B91A951}" type="pres">
      <dgm:prSet presAssocID="{BE29C8D3-DBEB-45C3-9AD8-718F4EF27D41}" presName="rootConnector" presStyleLbl="node2" presStyleIdx="3" presStyleCnt="6"/>
      <dgm:spPr/>
    </dgm:pt>
    <dgm:pt modelId="{76F8B595-A90C-4E3D-88E6-F1050B7A7F87}" type="pres">
      <dgm:prSet presAssocID="{BE29C8D3-DBEB-45C3-9AD8-718F4EF27D41}" presName="hierChild4" presStyleCnt="0"/>
      <dgm:spPr/>
    </dgm:pt>
    <dgm:pt modelId="{98EABE96-FE97-4719-94D8-B7A11AE790BB}" type="pres">
      <dgm:prSet presAssocID="{BE29C8D3-DBEB-45C3-9AD8-718F4EF27D41}" presName="hierChild5" presStyleCnt="0"/>
      <dgm:spPr/>
    </dgm:pt>
    <dgm:pt modelId="{5B5FD319-10C8-4114-A35D-5FFAF317BE9C}" type="pres">
      <dgm:prSet presAssocID="{A001FB60-C9D2-4844-BB24-94A733DFCFF4}" presName="Name37" presStyleLbl="parChTrans1D2" presStyleIdx="4" presStyleCnt="6"/>
      <dgm:spPr/>
    </dgm:pt>
    <dgm:pt modelId="{8D0A1CC3-4FCA-499E-BC8C-8A3BD700F13C}" type="pres">
      <dgm:prSet presAssocID="{D5CF1B72-9DC2-44DB-A01F-43F6821417A0}" presName="hierRoot2" presStyleCnt="0">
        <dgm:presLayoutVars>
          <dgm:hierBranch val="init"/>
        </dgm:presLayoutVars>
      </dgm:prSet>
      <dgm:spPr/>
    </dgm:pt>
    <dgm:pt modelId="{973D93F6-8082-42D3-B99C-DE1F4E564AF8}" type="pres">
      <dgm:prSet presAssocID="{D5CF1B72-9DC2-44DB-A01F-43F6821417A0}" presName="rootComposite" presStyleCnt="0"/>
      <dgm:spPr/>
    </dgm:pt>
    <dgm:pt modelId="{A3163F8C-B2A0-4BEF-9AC1-F1D063443276}" type="pres">
      <dgm:prSet presAssocID="{D5CF1B72-9DC2-44DB-A01F-43F6821417A0}" presName="rootText" presStyleLbl="node2" presStyleIdx="4" presStyleCnt="6">
        <dgm:presLayoutVars>
          <dgm:chPref val="3"/>
        </dgm:presLayoutVars>
      </dgm:prSet>
      <dgm:spPr/>
    </dgm:pt>
    <dgm:pt modelId="{20A07473-7040-4DF9-91F7-C795EA056224}" type="pres">
      <dgm:prSet presAssocID="{D5CF1B72-9DC2-44DB-A01F-43F6821417A0}" presName="rootConnector" presStyleLbl="node2" presStyleIdx="4" presStyleCnt="6"/>
      <dgm:spPr/>
    </dgm:pt>
    <dgm:pt modelId="{58DF8813-F95C-42BB-8972-00E82858DAE6}" type="pres">
      <dgm:prSet presAssocID="{D5CF1B72-9DC2-44DB-A01F-43F6821417A0}" presName="hierChild4" presStyleCnt="0"/>
      <dgm:spPr/>
    </dgm:pt>
    <dgm:pt modelId="{74B351E0-0AD0-4042-9E6E-9B0F452F5641}" type="pres">
      <dgm:prSet presAssocID="{D5CF1B72-9DC2-44DB-A01F-43F6821417A0}" presName="hierChild5" presStyleCnt="0"/>
      <dgm:spPr/>
    </dgm:pt>
    <dgm:pt modelId="{96C6071E-75DB-4731-846C-4AF271A19F49}" type="pres">
      <dgm:prSet presAssocID="{8C1F8660-D67F-48A9-A3B1-51E1784F178B}" presName="Name37" presStyleLbl="parChTrans1D2" presStyleIdx="5" presStyleCnt="6"/>
      <dgm:spPr/>
    </dgm:pt>
    <dgm:pt modelId="{E658CE1C-9D59-401C-A192-DF20B20F357E}" type="pres">
      <dgm:prSet presAssocID="{33AE66B2-2F16-4A80-9414-F8208704BA0E}" presName="hierRoot2" presStyleCnt="0">
        <dgm:presLayoutVars>
          <dgm:hierBranch val="init"/>
        </dgm:presLayoutVars>
      </dgm:prSet>
      <dgm:spPr/>
    </dgm:pt>
    <dgm:pt modelId="{B3C97F81-1265-4C3B-AB46-E0400414E0B5}" type="pres">
      <dgm:prSet presAssocID="{33AE66B2-2F16-4A80-9414-F8208704BA0E}" presName="rootComposite" presStyleCnt="0"/>
      <dgm:spPr/>
    </dgm:pt>
    <dgm:pt modelId="{3699150F-9EA5-4423-A979-3FE73A37C9D8}" type="pres">
      <dgm:prSet presAssocID="{33AE66B2-2F16-4A80-9414-F8208704BA0E}" presName="rootText" presStyleLbl="node2" presStyleIdx="5" presStyleCnt="6">
        <dgm:presLayoutVars>
          <dgm:chPref val="3"/>
        </dgm:presLayoutVars>
      </dgm:prSet>
      <dgm:spPr/>
    </dgm:pt>
    <dgm:pt modelId="{44E1CDCE-9EFD-4DAD-8D56-0F093F9408CB}" type="pres">
      <dgm:prSet presAssocID="{33AE66B2-2F16-4A80-9414-F8208704BA0E}" presName="rootConnector" presStyleLbl="node2" presStyleIdx="5" presStyleCnt="6"/>
      <dgm:spPr/>
    </dgm:pt>
    <dgm:pt modelId="{8D289D5A-680A-43F4-947E-4A7ED996607A}" type="pres">
      <dgm:prSet presAssocID="{33AE66B2-2F16-4A80-9414-F8208704BA0E}" presName="hierChild4" presStyleCnt="0"/>
      <dgm:spPr/>
    </dgm:pt>
    <dgm:pt modelId="{C39B13A5-C695-4EC6-A9DB-AD00403F4C68}" type="pres">
      <dgm:prSet presAssocID="{33AE66B2-2F16-4A80-9414-F8208704BA0E}" presName="hierChild5" presStyleCnt="0"/>
      <dgm:spPr/>
    </dgm:pt>
    <dgm:pt modelId="{D1E3A110-48B4-4D6E-AEE6-DFD2D14063E4}" type="pres">
      <dgm:prSet presAssocID="{B3C5F956-2852-46AA-AED6-7DA6B313807E}" presName="hierChild3" presStyleCnt="0"/>
      <dgm:spPr/>
    </dgm:pt>
  </dgm:ptLst>
  <dgm:cxnLst>
    <dgm:cxn modelId="{30BA4D00-02E8-4D39-9F8F-4D1E967AAB3A}" type="presOf" srcId="{D5CF1B72-9DC2-44DB-A01F-43F6821417A0}" destId="{A3163F8C-B2A0-4BEF-9AC1-F1D063443276}" srcOrd="0" destOrd="0" presId="urn:microsoft.com/office/officeart/2005/8/layout/orgChart1"/>
    <dgm:cxn modelId="{32FFB915-FB40-4F65-BBE7-04C39AE4170E}" srcId="{B3C5F956-2852-46AA-AED6-7DA6B313807E}" destId="{9CED19CF-683A-4815-8F42-2CAAA0491E85}" srcOrd="0" destOrd="0" parTransId="{A4F000D4-3A80-4063-899C-8AB0009A2B70}" sibTransId="{4E3A9392-49DF-4D00-83F4-656959E510C1}"/>
    <dgm:cxn modelId="{79227921-E883-4CE6-92AF-E32BFB302125}" type="presOf" srcId="{BE29C8D3-DBEB-45C3-9AD8-718F4EF27D41}" destId="{A626B77E-7F35-4DC3-B82B-DB3A6B91A951}" srcOrd="1" destOrd="0" presId="urn:microsoft.com/office/officeart/2005/8/layout/orgChart1"/>
    <dgm:cxn modelId="{BE49EC30-5DD4-4EAB-9353-A765003503F0}" type="presOf" srcId="{33AE66B2-2F16-4A80-9414-F8208704BA0E}" destId="{3699150F-9EA5-4423-A979-3FE73A37C9D8}" srcOrd="0" destOrd="0" presId="urn:microsoft.com/office/officeart/2005/8/layout/orgChart1"/>
    <dgm:cxn modelId="{697A493A-A5C1-4953-9317-021AE6756666}" type="presOf" srcId="{8C1F8660-D67F-48A9-A3B1-51E1784F178B}" destId="{96C6071E-75DB-4731-846C-4AF271A19F49}" srcOrd="0" destOrd="0" presId="urn:microsoft.com/office/officeart/2005/8/layout/orgChart1"/>
    <dgm:cxn modelId="{1BA2E63F-4AA1-48B4-BA33-AD309090E2FC}" type="presOf" srcId="{F693F0E0-3BF6-444D-906D-364129C10578}" destId="{B9AF7CDB-4FDC-4C3A-B18B-497CF36F06BA}" srcOrd="1" destOrd="0" presId="urn:microsoft.com/office/officeart/2005/8/layout/orgChart1"/>
    <dgm:cxn modelId="{5BE45241-D7C8-48C6-907F-B9D5C379EC77}" type="presOf" srcId="{E1F67868-C8AD-407E-A787-B2FD2C67293B}" destId="{55D90C63-EA54-404B-9B8E-30C62338B00B}" srcOrd="0" destOrd="0" presId="urn:microsoft.com/office/officeart/2005/8/layout/orgChart1"/>
    <dgm:cxn modelId="{AB420B43-1AEF-4B32-B29A-8DD12D79A1C2}" srcId="{60742C9D-C2DD-44C6-B9E6-70551F590678}" destId="{B3C5F956-2852-46AA-AED6-7DA6B313807E}" srcOrd="0" destOrd="0" parTransId="{3D799A7D-CBC5-4454-AF92-565B0FA080D2}" sibTransId="{000FFA95-DE0F-4234-81F5-A299B320C328}"/>
    <dgm:cxn modelId="{9AC88564-CB89-4D2F-A42D-93FE2AE456E4}" type="presOf" srcId="{E1F67868-C8AD-407E-A787-B2FD2C67293B}" destId="{D5409C90-E2E5-4A7E-B07E-3A2628D59274}" srcOrd="1" destOrd="0" presId="urn:microsoft.com/office/officeart/2005/8/layout/orgChart1"/>
    <dgm:cxn modelId="{6D680469-6589-4573-879C-D75EBF043E75}" type="presOf" srcId="{9CED19CF-683A-4815-8F42-2CAAA0491E85}" destId="{C43A79B0-1A27-463D-9D3F-0DEE76877D96}" srcOrd="1" destOrd="0" presId="urn:microsoft.com/office/officeart/2005/8/layout/orgChart1"/>
    <dgm:cxn modelId="{ED4AA76A-BB15-4687-9EC5-15431EB5C114}" type="presOf" srcId="{B3C5F956-2852-46AA-AED6-7DA6B313807E}" destId="{FF7D5185-8010-415A-8412-DB46B69CCE3C}" srcOrd="1" destOrd="0" presId="urn:microsoft.com/office/officeart/2005/8/layout/orgChart1"/>
    <dgm:cxn modelId="{568DDB6A-5E0B-488A-A68E-15CDFC5D7D7A}" type="presOf" srcId="{D5CF1B72-9DC2-44DB-A01F-43F6821417A0}" destId="{20A07473-7040-4DF9-91F7-C795EA056224}" srcOrd="1" destOrd="0" presId="urn:microsoft.com/office/officeart/2005/8/layout/orgChart1"/>
    <dgm:cxn modelId="{663A4D55-46DA-472B-AFE2-1FD4A88496C6}" type="presOf" srcId="{33AE66B2-2F16-4A80-9414-F8208704BA0E}" destId="{44E1CDCE-9EFD-4DAD-8D56-0F093F9408CB}" srcOrd="1" destOrd="0" presId="urn:microsoft.com/office/officeart/2005/8/layout/orgChart1"/>
    <dgm:cxn modelId="{4699AB78-77D7-4025-97E9-3073430285EB}" type="presOf" srcId="{3600EB28-DE7A-449F-B2E4-C59C2AD8E55B}" destId="{85ADEFC4-8141-49D5-9557-FA596E5794C5}" srcOrd="0" destOrd="0" presId="urn:microsoft.com/office/officeart/2005/8/layout/orgChart1"/>
    <dgm:cxn modelId="{B6D7115A-2BAA-41C7-B06E-E3C10E5E8899}" type="presOf" srcId="{BD73705C-CC97-44ED-BBC6-114C27B1C748}" destId="{B0584A07-6646-4199-8261-40B403E0A4BE}" srcOrd="0" destOrd="0" presId="urn:microsoft.com/office/officeart/2005/8/layout/orgChart1"/>
    <dgm:cxn modelId="{AC52435A-EDA2-42C3-8E5B-6E2FDB691FBB}" type="presOf" srcId="{B3C5F956-2852-46AA-AED6-7DA6B313807E}" destId="{D58A7122-1C71-470B-90E3-A29F8B9EEDC0}" srcOrd="0" destOrd="0" presId="urn:microsoft.com/office/officeart/2005/8/layout/orgChart1"/>
    <dgm:cxn modelId="{826B905A-BBB4-418D-875E-8F9A4243E224}" srcId="{B3C5F956-2852-46AA-AED6-7DA6B313807E}" destId="{F693F0E0-3BF6-444D-906D-364129C10578}" srcOrd="2" destOrd="0" parTransId="{BD73705C-CC97-44ED-BBC6-114C27B1C748}" sibTransId="{9E94FCBE-D281-4536-A904-E8AC7E203119}"/>
    <dgm:cxn modelId="{97EF6086-19F4-4A61-8277-7CE9530EE965}" type="presOf" srcId="{9CED19CF-683A-4815-8F42-2CAAA0491E85}" destId="{B224C443-46FD-40AA-BA11-BA515877CE71}" srcOrd="0" destOrd="0" presId="urn:microsoft.com/office/officeart/2005/8/layout/orgChart1"/>
    <dgm:cxn modelId="{257F7398-3EC8-4482-8745-37D0997A88EB}" type="presOf" srcId="{F693F0E0-3BF6-444D-906D-364129C10578}" destId="{14E525D3-249E-44C7-B649-D90EB0D5A065}" srcOrd="0" destOrd="0" presId="urn:microsoft.com/office/officeart/2005/8/layout/orgChart1"/>
    <dgm:cxn modelId="{06D7C19B-8010-4896-AAE4-22C6D353F6E0}" type="presOf" srcId="{BE29C8D3-DBEB-45C3-9AD8-718F4EF27D41}" destId="{9B79A623-5F46-4912-9A93-9CC0CE0D9B9A}" srcOrd="0" destOrd="0" presId="urn:microsoft.com/office/officeart/2005/8/layout/orgChart1"/>
    <dgm:cxn modelId="{76674FA0-4224-4EE9-848D-964BE8EA405C}" type="presOf" srcId="{A001FB60-C9D2-4844-BB24-94A733DFCFF4}" destId="{5B5FD319-10C8-4114-A35D-5FFAF317BE9C}" srcOrd="0" destOrd="0" presId="urn:microsoft.com/office/officeart/2005/8/layout/orgChart1"/>
    <dgm:cxn modelId="{2FCA6CA5-A2E9-4975-9C85-597E4DB791B4}" type="presOf" srcId="{506E4B7E-C71B-4C5F-8C25-35C48A4CB3F9}" destId="{429CED9B-0B9C-4FE1-8ACF-FE76E342338D}" srcOrd="0" destOrd="0" presId="urn:microsoft.com/office/officeart/2005/8/layout/orgChart1"/>
    <dgm:cxn modelId="{1E5F2CAB-140D-4CC2-BDE8-7F3147FC364A}" srcId="{B3C5F956-2852-46AA-AED6-7DA6B313807E}" destId="{E1F67868-C8AD-407E-A787-B2FD2C67293B}" srcOrd="1" destOrd="0" parTransId="{506E4B7E-C71B-4C5F-8C25-35C48A4CB3F9}" sibTransId="{DC4109EB-F561-4F2D-A7E5-6DA6258A249A}"/>
    <dgm:cxn modelId="{D31F7FB1-632F-4A8A-8D29-7752659F86EF}" type="presOf" srcId="{60742C9D-C2DD-44C6-B9E6-70551F590678}" destId="{F50258A5-7C53-443A-BEA5-4631EFA55D9C}" srcOrd="0" destOrd="0" presId="urn:microsoft.com/office/officeart/2005/8/layout/orgChart1"/>
    <dgm:cxn modelId="{D81DBED6-C324-41C2-B9E9-EC36A5DAAE81}" srcId="{B3C5F956-2852-46AA-AED6-7DA6B313807E}" destId="{D5CF1B72-9DC2-44DB-A01F-43F6821417A0}" srcOrd="4" destOrd="0" parTransId="{A001FB60-C9D2-4844-BB24-94A733DFCFF4}" sibTransId="{8436EC15-DD1D-4188-A2CA-966C9DF61E13}"/>
    <dgm:cxn modelId="{6BD817EE-ECEA-4D89-889A-78891E18EAE5}" srcId="{B3C5F956-2852-46AA-AED6-7DA6B313807E}" destId="{33AE66B2-2F16-4A80-9414-F8208704BA0E}" srcOrd="5" destOrd="0" parTransId="{8C1F8660-D67F-48A9-A3B1-51E1784F178B}" sibTransId="{984C8C51-A724-4751-8176-51EC22D6A11F}"/>
    <dgm:cxn modelId="{34A23FF2-291C-4A07-8C2F-02FBB726A11C}" srcId="{B3C5F956-2852-46AA-AED6-7DA6B313807E}" destId="{BE29C8D3-DBEB-45C3-9AD8-718F4EF27D41}" srcOrd="3" destOrd="0" parTransId="{3600EB28-DE7A-449F-B2E4-C59C2AD8E55B}" sibTransId="{CE309E92-89DF-475F-AFED-85B194025E69}"/>
    <dgm:cxn modelId="{57EF27FF-3F62-4580-98C0-8CC6F601333C}" type="presOf" srcId="{A4F000D4-3A80-4063-899C-8AB0009A2B70}" destId="{F9DF03DF-9DE1-4A63-8B80-0F8264F36A39}" srcOrd="0" destOrd="0" presId="urn:microsoft.com/office/officeart/2005/8/layout/orgChart1"/>
    <dgm:cxn modelId="{84FCAF0A-8E59-4942-BCD1-39BAB729CDDF}" type="presParOf" srcId="{F50258A5-7C53-443A-BEA5-4631EFA55D9C}" destId="{F7F8F54F-D3B0-48FE-BFC3-14CA1A134982}" srcOrd="0" destOrd="0" presId="urn:microsoft.com/office/officeart/2005/8/layout/orgChart1"/>
    <dgm:cxn modelId="{5454A60A-698D-4314-AA0A-80D46B2047D6}" type="presParOf" srcId="{F7F8F54F-D3B0-48FE-BFC3-14CA1A134982}" destId="{A2CDDE84-A381-48E6-A251-1794430428DF}" srcOrd="0" destOrd="0" presId="urn:microsoft.com/office/officeart/2005/8/layout/orgChart1"/>
    <dgm:cxn modelId="{C1BA5028-2CEF-4207-9D4A-5D791FB1FEA7}" type="presParOf" srcId="{A2CDDE84-A381-48E6-A251-1794430428DF}" destId="{D58A7122-1C71-470B-90E3-A29F8B9EEDC0}" srcOrd="0" destOrd="0" presId="urn:microsoft.com/office/officeart/2005/8/layout/orgChart1"/>
    <dgm:cxn modelId="{B2984DD6-8529-4F8E-A114-59373F4AD440}" type="presParOf" srcId="{A2CDDE84-A381-48E6-A251-1794430428DF}" destId="{FF7D5185-8010-415A-8412-DB46B69CCE3C}" srcOrd="1" destOrd="0" presId="urn:microsoft.com/office/officeart/2005/8/layout/orgChart1"/>
    <dgm:cxn modelId="{E6929760-975B-43A2-82E3-AE8504C5BEF9}" type="presParOf" srcId="{F7F8F54F-D3B0-48FE-BFC3-14CA1A134982}" destId="{B8F615FB-5772-4C11-8E67-08931BD92868}" srcOrd="1" destOrd="0" presId="urn:microsoft.com/office/officeart/2005/8/layout/orgChart1"/>
    <dgm:cxn modelId="{8F014D95-7F68-4003-9F50-BABDF785C153}" type="presParOf" srcId="{B8F615FB-5772-4C11-8E67-08931BD92868}" destId="{F9DF03DF-9DE1-4A63-8B80-0F8264F36A39}" srcOrd="0" destOrd="0" presId="urn:microsoft.com/office/officeart/2005/8/layout/orgChart1"/>
    <dgm:cxn modelId="{1D40887E-1DA3-41CD-A9FB-9CD152FEAD67}" type="presParOf" srcId="{B8F615FB-5772-4C11-8E67-08931BD92868}" destId="{3A58A89B-2DDF-42FD-8907-BB9D266EFA15}" srcOrd="1" destOrd="0" presId="urn:microsoft.com/office/officeart/2005/8/layout/orgChart1"/>
    <dgm:cxn modelId="{C7360385-2442-43AF-AE7C-460855231CE8}" type="presParOf" srcId="{3A58A89B-2DDF-42FD-8907-BB9D266EFA15}" destId="{4BF895CF-A68B-4A9D-B690-22690645DB88}" srcOrd="0" destOrd="0" presId="urn:microsoft.com/office/officeart/2005/8/layout/orgChart1"/>
    <dgm:cxn modelId="{18640AD6-2125-471B-95ED-351318FD614A}" type="presParOf" srcId="{4BF895CF-A68B-4A9D-B690-22690645DB88}" destId="{B224C443-46FD-40AA-BA11-BA515877CE71}" srcOrd="0" destOrd="0" presId="urn:microsoft.com/office/officeart/2005/8/layout/orgChart1"/>
    <dgm:cxn modelId="{1E1BB208-94CB-49BA-A5E7-66734A7AC28F}" type="presParOf" srcId="{4BF895CF-A68B-4A9D-B690-22690645DB88}" destId="{C43A79B0-1A27-463D-9D3F-0DEE76877D96}" srcOrd="1" destOrd="0" presId="urn:microsoft.com/office/officeart/2005/8/layout/orgChart1"/>
    <dgm:cxn modelId="{BB15B68F-CF7D-46F5-9452-AB02495668A6}" type="presParOf" srcId="{3A58A89B-2DDF-42FD-8907-BB9D266EFA15}" destId="{CCACD745-2D33-4D56-BA25-91AE573B6147}" srcOrd="1" destOrd="0" presId="urn:microsoft.com/office/officeart/2005/8/layout/orgChart1"/>
    <dgm:cxn modelId="{A5E4BA99-9469-404C-B173-357A3666CAB9}" type="presParOf" srcId="{3A58A89B-2DDF-42FD-8907-BB9D266EFA15}" destId="{2B432D4E-8013-4454-B026-3E9FE571AD43}" srcOrd="2" destOrd="0" presId="urn:microsoft.com/office/officeart/2005/8/layout/orgChart1"/>
    <dgm:cxn modelId="{73EA6618-95B8-4428-80C7-1453F35A702D}" type="presParOf" srcId="{B8F615FB-5772-4C11-8E67-08931BD92868}" destId="{429CED9B-0B9C-4FE1-8ACF-FE76E342338D}" srcOrd="2" destOrd="0" presId="urn:microsoft.com/office/officeart/2005/8/layout/orgChart1"/>
    <dgm:cxn modelId="{646BD1E1-7209-4A4A-866A-7BBF56804F43}" type="presParOf" srcId="{B8F615FB-5772-4C11-8E67-08931BD92868}" destId="{12FDE6EA-5E97-4F5A-BEA5-427BC7F3E0CB}" srcOrd="3" destOrd="0" presId="urn:microsoft.com/office/officeart/2005/8/layout/orgChart1"/>
    <dgm:cxn modelId="{DA823561-9FB9-4470-9AEB-B813CA286B9A}" type="presParOf" srcId="{12FDE6EA-5E97-4F5A-BEA5-427BC7F3E0CB}" destId="{534B2324-CFC3-4798-8500-98DE7CDDE79C}" srcOrd="0" destOrd="0" presId="urn:microsoft.com/office/officeart/2005/8/layout/orgChart1"/>
    <dgm:cxn modelId="{3E29096C-9FE3-426A-B1E2-FEE7AA6FB9FC}" type="presParOf" srcId="{534B2324-CFC3-4798-8500-98DE7CDDE79C}" destId="{55D90C63-EA54-404B-9B8E-30C62338B00B}" srcOrd="0" destOrd="0" presId="urn:microsoft.com/office/officeart/2005/8/layout/orgChart1"/>
    <dgm:cxn modelId="{49A19A97-D93A-4216-B6F3-7E477547EA1C}" type="presParOf" srcId="{534B2324-CFC3-4798-8500-98DE7CDDE79C}" destId="{D5409C90-E2E5-4A7E-B07E-3A2628D59274}" srcOrd="1" destOrd="0" presId="urn:microsoft.com/office/officeart/2005/8/layout/orgChart1"/>
    <dgm:cxn modelId="{3CBF62DF-7220-472D-BB2D-1862D4F4CB91}" type="presParOf" srcId="{12FDE6EA-5E97-4F5A-BEA5-427BC7F3E0CB}" destId="{E39781CF-3FF9-4F11-86FB-F28E66811EE6}" srcOrd="1" destOrd="0" presId="urn:microsoft.com/office/officeart/2005/8/layout/orgChart1"/>
    <dgm:cxn modelId="{69D6406A-9113-401B-95DD-C24EC879FCA1}" type="presParOf" srcId="{12FDE6EA-5E97-4F5A-BEA5-427BC7F3E0CB}" destId="{979D31B4-6AE0-432F-941F-21379BDE47A9}" srcOrd="2" destOrd="0" presId="urn:microsoft.com/office/officeart/2005/8/layout/orgChart1"/>
    <dgm:cxn modelId="{9CD4E30A-010B-489A-A2E7-69E7E2F91F09}" type="presParOf" srcId="{B8F615FB-5772-4C11-8E67-08931BD92868}" destId="{B0584A07-6646-4199-8261-40B403E0A4BE}" srcOrd="4" destOrd="0" presId="urn:microsoft.com/office/officeart/2005/8/layout/orgChart1"/>
    <dgm:cxn modelId="{B2448BEE-D868-4F3E-A1A2-752A2F3BF0D7}" type="presParOf" srcId="{B8F615FB-5772-4C11-8E67-08931BD92868}" destId="{EF98EC55-69F9-4FA2-8F90-DC40E1B5FCE0}" srcOrd="5" destOrd="0" presId="urn:microsoft.com/office/officeart/2005/8/layout/orgChart1"/>
    <dgm:cxn modelId="{AA8A10FB-9654-4895-81BC-2E4D87035A1A}" type="presParOf" srcId="{EF98EC55-69F9-4FA2-8F90-DC40E1B5FCE0}" destId="{D3FF0395-70D4-4748-9586-E232CC796632}" srcOrd="0" destOrd="0" presId="urn:microsoft.com/office/officeart/2005/8/layout/orgChart1"/>
    <dgm:cxn modelId="{16481193-010E-43E2-A568-0C762118D84E}" type="presParOf" srcId="{D3FF0395-70D4-4748-9586-E232CC796632}" destId="{14E525D3-249E-44C7-B649-D90EB0D5A065}" srcOrd="0" destOrd="0" presId="urn:microsoft.com/office/officeart/2005/8/layout/orgChart1"/>
    <dgm:cxn modelId="{295C628B-23E4-457E-BE3D-A2C121574A93}" type="presParOf" srcId="{D3FF0395-70D4-4748-9586-E232CC796632}" destId="{B9AF7CDB-4FDC-4C3A-B18B-497CF36F06BA}" srcOrd="1" destOrd="0" presId="urn:microsoft.com/office/officeart/2005/8/layout/orgChart1"/>
    <dgm:cxn modelId="{E70D5AAE-39E1-44E2-A1B3-20A1BDF4382B}" type="presParOf" srcId="{EF98EC55-69F9-4FA2-8F90-DC40E1B5FCE0}" destId="{45F675D2-088C-4D8D-9181-22C711D164B6}" srcOrd="1" destOrd="0" presId="urn:microsoft.com/office/officeart/2005/8/layout/orgChart1"/>
    <dgm:cxn modelId="{504DC52B-7823-451A-8B44-47B98F575C89}" type="presParOf" srcId="{EF98EC55-69F9-4FA2-8F90-DC40E1B5FCE0}" destId="{3D5A3B9C-4DD7-4FDE-ACA1-C8FD876F889A}" srcOrd="2" destOrd="0" presId="urn:microsoft.com/office/officeart/2005/8/layout/orgChart1"/>
    <dgm:cxn modelId="{4650C1EE-C0E6-431E-B83D-E4468AD28B37}" type="presParOf" srcId="{B8F615FB-5772-4C11-8E67-08931BD92868}" destId="{85ADEFC4-8141-49D5-9557-FA596E5794C5}" srcOrd="6" destOrd="0" presId="urn:microsoft.com/office/officeart/2005/8/layout/orgChart1"/>
    <dgm:cxn modelId="{9DCD5918-3F61-4332-A0BC-1DCD48D5A025}" type="presParOf" srcId="{B8F615FB-5772-4C11-8E67-08931BD92868}" destId="{1557BE77-E18A-4151-9C9C-C1D727D91EFB}" srcOrd="7" destOrd="0" presId="urn:microsoft.com/office/officeart/2005/8/layout/orgChart1"/>
    <dgm:cxn modelId="{1CB4902A-E4AF-4453-B971-3A66667BA874}" type="presParOf" srcId="{1557BE77-E18A-4151-9C9C-C1D727D91EFB}" destId="{DDEBC251-AAE0-4683-B5B3-8DFD333C86E4}" srcOrd="0" destOrd="0" presId="urn:microsoft.com/office/officeart/2005/8/layout/orgChart1"/>
    <dgm:cxn modelId="{1C827BF4-3699-4A5B-A374-EBBA13BFF0B0}" type="presParOf" srcId="{DDEBC251-AAE0-4683-B5B3-8DFD333C86E4}" destId="{9B79A623-5F46-4912-9A93-9CC0CE0D9B9A}" srcOrd="0" destOrd="0" presId="urn:microsoft.com/office/officeart/2005/8/layout/orgChart1"/>
    <dgm:cxn modelId="{5E267FC3-6407-498E-AEB8-67D0E60A4CE6}" type="presParOf" srcId="{DDEBC251-AAE0-4683-B5B3-8DFD333C86E4}" destId="{A626B77E-7F35-4DC3-B82B-DB3A6B91A951}" srcOrd="1" destOrd="0" presId="urn:microsoft.com/office/officeart/2005/8/layout/orgChart1"/>
    <dgm:cxn modelId="{75BDED10-B5EC-4258-B68D-89AFEC22EFF8}" type="presParOf" srcId="{1557BE77-E18A-4151-9C9C-C1D727D91EFB}" destId="{76F8B595-A90C-4E3D-88E6-F1050B7A7F87}" srcOrd="1" destOrd="0" presId="urn:microsoft.com/office/officeart/2005/8/layout/orgChart1"/>
    <dgm:cxn modelId="{35FA1322-1FC4-45FA-BCED-A6FB292DA9C2}" type="presParOf" srcId="{1557BE77-E18A-4151-9C9C-C1D727D91EFB}" destId="{98EABE96-FE97-4719-94D8-B7A11AE790BB}" srcOrd="2" destOrd="0" presId="urn:microsoft.com/office/officeart/2005/8/layout/orgChart1"/>
    <dgm:cxn modelId="{10DC0A1C-8D5A-45DB-A585-0DB4ACCF404F}" type="presParOf" srcId="{B8F615FB-5772-4C11-8E67-08931BD92868}" destId="{5B5FD319-10C8-4114-A35D-5FFAF317BE9C}" srcOrd="8" destOrd="0" presId="urn:microsoft.com/office/officeart/2005/8/layout/orgChart1"/>
    <dgm:cxn modelId="{3A716096-26D0-414D-805D-832E3FA86B50}" type="presParOf" srcId="{B8F615FB-5772-4C11-8E67-08931BD92868}" destId="{8D0A1CC3-4FCA-499E-BC8C-8A3BD700F13C}" srcOrd="9" destOrd="0" presId="urn:microsoft.com/office/officeart/2005/8/layout/orgChart1"/>
    <dgm:cxn modelId="{EEB06118-7035-459F-BA58-C4934A3F4DD3}" type="presParOf" srcId="{8D0A1CC3-4FCA-499E-BC8C-8A3BD700F13C}" destId="{973D93F6-8082-42D3-B99C-DE1F4E564AF8}" srcOrd="0" destOrd="0" presId="urn:microsoft.com/office/officeart/2005/8/layout/orgChart1"/>
    <dgm:cxn modelId="{A157315C-BDD3-4AF6-902E-A3DEE1318815}" type="presParOf" srcId="{973D93F6-8082-42D3-B99C-DE1F4E564AF8}" destId="{A3163F8C-B2A0-4BEF-9AC1-F1D063443276}" srcOrd="0" destOrd="0" presId="urn:microsoft.com/office/officeart/2005/8/layout/orgChart1"/>
    <dgm:cxn modelId="{7EC7B3FE-8644-43A7-9F98-2611EC496F37}" type="presParOf" srcId="{973D93F6-8082-42D3-B99C-DE1F4E564AF8}" destId="{20A07473-7040-4DF9-91F7-C795EA056224}" srcOrd="1" destOrd="0" presId="urn:microsoft.com/office/officeart/2005/8/layout/orgChart1"/>
    <dgm:cxn modelId="{6971A2F1-D7B4-45C5-8AA0-A621C0337964}" type="presParOf" srcId="{8D0A1CC3-4FCA-499E-BC8C-8A3BD700F13C}" destId="{58DF8813-F95C-42BB-8972-00E82858DAE6}" srcOrd="1" destOrd="0" presId="urn:microsoft.com/office/officeart/2005/8/layout/orgChart1"/>
    <dgm:cxn modelId="{1C338383-6F13-401F-9E50-6B3FB986C6BF}" type="presParOf" srcId="{8D0A1CC3-4FCA-499E-BC8C-8A3BD700F13C}" destId="{74B351E0-0AD0-4042-9E6E-9B0F452F5641}" srcOrd="2" destOrd="0" presId="urn:microsoft.com/office/officeart/2005/8/layout/orgChart1"/>
    <dgm:cxn modelId="{12249F69-7237-49F8-9768-9BF282202448}" type="presParOf" srcId="{B8F615FB-5772-4C11-8E67-08931BD92868}" destId="{96C6071E-75DB-4731-846C-4AF271A19F49}" srcOrd="10" destOrd="0" presId="urn:microsoft.com/office/officeart/2005/8/layout/orgChart1"/>
    <dgm:cxn modelId="{DF729F15-142A-4A16-B255-483B58FDBE56}" type="presParOf" srcId="{B8F615FB-5772-4C11-8E67-08931BD92868}" destId="{E658CE1C-9D59-401C-A192-DF20B20F357E}" srcOrd="11" destOrd="0" presId="urn:microsoft.com/office/officeart/2005/8/layout/orgChart1"/>
    <dgm:cxn modelId="{6516F1C3-A173-4C3A-952F-2C061D101B6E}" type="presParOf" srcId="{E658CE1C-9D59-401C-A192-DF20B20F357E}" destId="{B3C97F81-1265-4C3B-AB46-E0400414E0B5}" srcOrd="0" destOrd="0" presId="urn:microsoft.com/office/officeart/2005/8/layout/orgChart1"/>
    <dgm:cxn modelId="{99732B85-62C6-4ABC-A3F3-DAA2885F8BB9}" type="presParOf" srcId="{B3C97F81-1265-4C3B-AB46-E0400414E0B5}" destId="{3699150F-9EA5-4423-A979-3FE73A37C9D8}" srcOrd="0" destOrd="0" presId="urn:microsoft.com/office/officeart/2005/8/layout/orgChart1"/>
    <dgm:cxn modelId="{6E21D5D0-E967-4FB3-BEE6-691FAE64DE2D}" type="presParOf" srcId="{B3C97F81-1265-4C3B-AB46-E0400414E0B5}" destId="{44E1CDCE-9EFD-4DAD-8D56-0F093F9408CB}" srcOrd="1" destOrd="0" presId="urn:microsoft.com/office/officeart/2005/8/layout/orgChart1"/>
    <dgm:cxn modelId="{5CC23774-375E-44CF-A1D1-CCB9AFB2963B}" type="presParOf" srcId="{E658CE1C-9D59-401C-A192-DF20B20F357E}" destId="{8D289D5A-680A-43F4-947E-4A7ED996607A}" srcOrd="1" destOrd="0" presId="urn:microsoft.com/office/officeart/2005/8/layout/orgChart1"/>
    <dgm:cxn modelId="{B33D7C55-7431-42D6-8083-27985056AE73}" type="presParOf" srcId="{E658CE1C-9D59-401C-A192-DF20B20F357E}" destId="{C39B13A5-C695-4EC6-A9DB-AD00403F4C68}" srcOrd="2" destOrd="0" presId="urn:microsoft.com/office/officeart/2005/8/layout/orgChart1"/>
    <dgm:cxn modelId="{94481D47-B914-45A4-88F8-1F21205995D8}" type="presParOf" srcId="{F7F8F54F-D3B0-48FE-BFC3-14CA1A134982}" destId="{D1E3A110-48B4-4D6E-AEE6-DFD2D14063E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0742C9D-C2DD-44C6-B9E6-70551F59067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C5F956-2852-46AA-AED6-7DA6B313807E}">
      <dgm:prSet phldrT="[Text]"/>
      <dgm:spPr>
        <a:solidFill>
          <a:srgbClr val="00709A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3D799A7D-CBC5-4454-AF92-565B0FA080D2}" type="parTrans" cxnId="{AB420B43-1AEF-4B32-B29A-8DD12D79A1C2}">
      <dgm:prSet/>
      <dgm:spPr/>
      <dgm:t>
        <a:bodyPr/>
        <a:lstStyle/>
        <a:p>
          <a:endParaRPr lang="en-US"/>
        </a:p>
      </dgm:t>
    </dgm:pt>
    <dgm:pt modelId="{000FFA95-DE0F-4234-81F5-A299B320C328}" type="sibTrans" cxnId="{AB420B43-1AEF-4B32-B29A-8DD12D79A1C2}">
      <dgm:prSet/>
      <dgm:spPr/>
      <dgm:t>
        <a:bodyPr/>
        <a:lstStyle/>
        <a:p>
          <a:endParaRPr lang="en-US"/>
        </a:p>
      </dgm:t>
    </dgm:pt>
    <dgm:pt modelId="{9CED19CF-683A-4815-8F42-2CAAA0491E85}">
      <dgm:prSet phldrT="[Text]"/>
      <dgm:spPr>
        <a:solidFill>
          <a:srgbClr val="00709A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A4F000D4-3A80-4063-899C-8AB0009A2B70}" type="parTrans" cxnId="{32FFB915-FB40-4F65-BBE7-04C39AE4170E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4E3A9392-49DF-4D00-83F4-656959E510C1}" type="sibTrans" cxnId="{32FFB915-FB40-4F65-BBE7-04C39AE4170E}">
      <dgm:prSet/>
      <dgm:spPr/>
      <dgm:t>
        <a:bodyPr/>
        <a:lstStyle/>
        <a:p>
          <a:endParaRPr lang="en-US"/>
        </a:p>
      </dgm:t>
    </dgm:pt>
    <dgm:pt modelId="{33AE66B2-2F16-4A80-9414-F8208704BA0E}">
      <dgm:prSet/>
      <dgm:spPr>
        <a:solidFill>
          <a:srgbClr val="00709A"/>
        </a:solidFill>
      </dgm:spPr>
      <dgm:t>
        <a:bodyPr/>
        <a:lstStyle/>
        <a:p>
          <a:endParaRPr lang="en-US"/>
        </a:p>
      </dgm:t>
    </dgm:pt>
    <dgm:pt modelId="{8C1F8660-D67F-48A9-A3B1-51E1784F178B}" type="parTrans" cxnId="{6BD817EE-ECEA-4D89-889A-78891E18EAE5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84C8C51-A724-4751-8176-51EC22D6A11F}" type="sibTrans" cxnId="{6BD817EE-ECEA-4D89-889A-78891E18EAE5}">
      <dgm:prSet/>
      <dgm:spPr/>
      <dgm:t>
        <a:bodyPr/>
        <a:lstStyle/>
        <a:p>
          <a:endParaRPr lang="en-US"/>
        </a:p>
      </dgm:t>
    </dgm:pt>
    <dgm:pt modelId="{7D1A059F-6ECD-44F3-890B-4357C00CF56B}">
      <dgm:prSet/>
      <dgm:spPr>
        <a:solidFill>
          <a:srgbClr val="00709A"/>
        </a:solidFill>
      </dgm:spPr>
      <dgm:t>
        <a:bodyPr/>
        <a:lstStyle/>
        <a:p>
          <a:endParaRPr lang="en-US"/>
        </a:p>
      </dgm:t>
    </dgm:pt>
    <dgm:pt modelId="{B78BB791-CEA1-4E27-86A8-4BD86ED712B2}" type="parTrans" cxnId="{938307AE-E185-45CE-8905-32BDBD946B39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3460D2C-DBE9-450A-B93B-F1C39C8485C4}" type="sibTrans" cxnId="{938307AE-E185-45CE-8905-32BDBD946B39}">
      <dgm:prSet/>
      <dgm:spPr/>
      <dgm:t>
        <a:bodyPr/>
        <a:lstStyle/>
        <a:p>
          <a:endParaRPr lang="en-US"/>
        </a:p>
      </dgm:t>
    </dgm:pt>
    <dgm:pt modelId="{5F476D8B-E5BA-45E2-A957-8495CE03DBFB}">
      <dgm:prSet/>
      <dgm:spPr>
        <a:solidFill>
          <a:srgbClr val="00709A"/>
        </a:solidFill>
      </dgm:spPr>
      <dgm:t>
        <a:bodyPr/>
        <a:lstStyle/>
        <a:p>
          <a:endParaRPr lang="en-US"/>
        </a:p>
      </dgm:t>
    </dgm:pt>
    <dgm:pt modelId="{BC1D87F4-AE6E-4C3B-BC2E-4316BA3D5CB0}" type="parTrans" cxnId="{2BFAE43F-CA87-4969-9F3B-71C165A9979E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A87C8EBD-38AF-4360-862D-36E2608E9369}" type="sibTrans" cxnId="{2BFAE43F-CA87-4969-9F3B-71C165A9979E}">
      <dgm:prSet/>
      <dgm:spPr/>
      <dgm:t>
        <a:bodyPr/>
        <a:lstStyle/>
        <a:p>
          <a:endParaRPr lang="en-US"/>
        </a:p>
      </dgm:t>
    </dgm:pt>
    <dgm:pt modelId="{C2CE1359-026D-466D-A894-425526BF2964}">
      <dgm:prSet/>
      <dgm:spPr>
        <a:solidFill>
          <a:srgbClr val="00709A"/>
        </a:solidFill>
      </dgm:spPr>
      <dgm:t>
        <a:bodyPr/>
        <a:lstStyle/>
        <a:p>
          <a:endParaRPr lang="en-US"/>
        </a:p>
      </dgm:t>
    </dgm:pt>
    <dgm:pt modelId="{8086E39D-9B25-40B3-B0A6-AE709239B0C0}" type="parTrans" cxnId="{E8304447-9BA1-4DC4-88C4-B146B013FBF5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FE7859ED-70EA-4E76-AF2B-003938F4199A}" type="sibTrans" cxnId="{E8304447-9BA1-4DC4-88C4-B146B013FBF5}">
      <dgm:prSet/>
      <dgm:spPr/>
      <dgm:t>
        <a:bodyPr/>
        <a:lstStyle/>
        <a:p>
          <a:endParaRPr lang="en-US"/>
        </a:p>
      </dgm:t>
    </dgm:pt>
    <dgm:pt modelId="{3303A722-CCB3-4C56-99C2-142A61266E19}">
      <dgm:prSet/>
      <dgm:spPr>
        <a:solidFill>
          <a:srgbClr val="00709A"/>
        </a:solidFill>
      </dgm:spPr>
      <dgm:t>
        <a:bodyPr/>
        <a:lstStyle/>
        <a:p>
          <a:endParaRPr lang="en-US"/>
        </a:p>
      </dgm:t>
    </dgm:pt>
    <dgm:pt modelId="{5C5C80D3-EE64-4B36-8D99-2A54F34F99D6}" type="parTrans" cxnId="{74C8899C-843A-43E3-BD74-BA2BA9DAEC7B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A661DBBB-4FF8-41F5-BC02-981720EED818}" type="sibTrans" cxnId="{74C8899C-843A-43E3-BD74-BA2BA9DAEC7B}">
      <dgm:prSet/>
      <dgm:spPr/>
      <dgm:t>
        <a:bodyPr/>
        <a:lstStyle/>
        <a:p>
          <a:endParaRPr lang="en-US"/>
        </a:p>
      </dgm:t>
    </dgm:pt>
    <dgm:pt modelId="{F50258A5-7C53-443A-BEA5-4631EFA55D9C}" type="pres">
      <dgm:prSet presAssocID="{60742C9D-C2DD-44C6-B9E6-70551F590678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</dgm:pt>
    <dgm:pt modelId="{F7F8F54F-D3B0-48FE-BFC3-14CA1A134982}" type="pres">
      <dgm:prSet presAssocID="{B3C5F956-2852-46AA-AED6-7DA6B313807E}" presName="hierRoot1" presStyleCnt="0">
        <dgm:presLayoutVars>
          <dgm:hierBranch val="init"/>
        </dgm:presLayoutVars>
      </dgm:prSet>
      <dgm:spPr/>
    </dgm:pt>
    <dgm:pt modelId="{A2CDDE84-A381-48E6-A251-1794430428DF}" type="pres">
      <dgm:prSet presAssocID="{B3C5F956-2852-46AA-AED6-7DA6B313807E}" presName="rootComposite1" presStyleCnt="0"/>
      <dgm:spPr/>
    </dgm:pt>
    <dgm:pt modelId="{D58A7122-1C71-470B-90E3-A29F8B9EEDC0}" type="pres">
      <dgm:prSet presAssocID="{B3C5F956-2852-46AA-AED6-7DA6B313807E}" presName="rootText1" presStyleLbl="node0" presStyleIdx="0" presStyleCnt="1">
        <dgm:presLayoutVars>
          <dgm:chPref val="3"/>
        </dgm:presLayoutVars>
      </dgm:prSet>
      <dgm:spPr/>
    </dgm:pt>
    <dgm:pt modelId="{FF7D5185-8010-415A-8412-DB46B69CCE3C}" type="pres">
      <dgm:prSet presAssocID="{B3C5F956-2852-46AA-AED6-7DA6B313807E}" presName="rootConnector1" presStyleLbl="node1" presStyleIdx="0" presStyleCnt="0"/>
      <dgm:spPr/>
    </dgm:pt>
    <dgm:pt modelId="{B8F615FB-5772-4C11-8E67-08931BD92868}" type="pres">
      <dgm:prSet presAssocID="{B3C5F956-2852-46AA-AED6-7DA6B313807E}" presName="hierChild2" presStyleCnt="0"/>
      <dgm:spPr/>
    </dgm:pt>
    <dgm:pt modelId="{F9DF03DF-9DE1-4A63-8B80-0F8264F36A39}" type="pres">
      <dgm:prSet presAssocID="{A4F000D4-3A80-4063-899C-8AB0009A2B70}" presName="Name37" presStyleLbl="parChTrans1D2" presStyleIdx="0" presStyleCnt="2"/>
      <dgm:spPr/>
    </dgm:pt>
    <dgm:pt modelId="{3A58A89B-2DDF-42FD-8907-BB9D266EFA15}" type="pres">
      <dgm:prSet presAssocID="{9CED19CF-683A-4815-8F42-2CAAA0491E85}" presName="hierRoot2" presStyleCnt="0">
        <dgm:presLayoutVars>
          <dgm:hierBranch/>
        </dgm:presLayoutVars>
      </dgm:prSet>
      <dgm:spPr/>
    </dgm:pt>
    <dgm:pt modelId="{4BF895CF-A68B-4A9D-B690-22690645DB88}" type="pres">
      <dgm:prSet presAssocID="{9CED19CF-683A-4815-8F42-2CAAA0491E85}" presName="rootComposite" presStyleCnt="0"/>
      <dgm:spPr/>
    </dgm:pt>
    <dgm:pt modelId="{B224C443-46FD-40AA-BA11-BA515877CE71}" type="pres">
      <dgm:prSet presAssocID="{9CED19CF-683A-4815-8F42-2CAAA0491E85}" presName="rootText" presStyleLbl="node2" presStyleIdx="0" presStyleCnt="2">
        <dgm:presLayoutVars>
          <dgm:chPref val="3"/>
        </dgm:presLayoutVars>
      </dgm:prSet>
      <dgm:spPr/>
    </dgm:pt>
    <dgm:pt modelId="{C43A79B0-1A27-463D-9D3F-0DEE76877D96}" type="pres">
      <dgm:prSet presAssocID="{9CED19CF-683A-4815-8F42-2CAAA0491E85}" presName="rootConnector" presStyleLbl="node2" presStyleIdx="0" presStyleCnt="2"/>
      <dgm:spPr/>
    </dgm:pt>
    <dgm:pt modelId="{CCACD745-2D33-4D56-BA25-91AE573B6147}" type="pres">
      <dgm:prSet presAssocID="{9CED19CF-683A-4815-8F42-2CAAA0491E85}" presName="hierChild4" presStyleCnt="0"/>
      <dgm:spPr/>
    </dgm:pt>
    <dgm:pt modelId="{12CC62E8-1AFF-47F8-87B8-F6C666173693}" type="pres">
      <dgm:prSet presAssocID="{B78BB791-CEA1-4E27-86A8-4BD86ED712B2}" presName="Name35" presStyleLbl="parChTrans1D3" presStyleIdx="0" presStyleCnt="4"/>
      <dgm:spPr/>
    </dgm:pt>
    <dgm:pt modelId="{91248FDD-B732-41FC-ABA4-4ACCB8FA8C4C}" type="pres">
      <dgm:prSet presAssocID="{7D1A059F-6ECD-44F3-890B-4357C00CF56B}" presName="hierRoot2" presStyleCnt="0">
        <dgm:presLayoutVars>
          <dgm:hierBranch val="init"/>
        </dgm:presLayoutVars>
      </dgm:prSet>
      <dgm:spPr/>
    </dgm:pt>
    <dgm:pt modelId="{99127CAA-BAE5-4200-BE17-FD1F452768C9}" type="pres">
      <dgm:prSet presAssocID="{7D1A059F-6ECD-44F3-890B-4357C00CF56B}" presName="rootComposite" presStyleCnt="0"/>
      <dgm:spPr/>
    </dgm:pt>
    <dgm:pt modelId="{3DC8EC9A-C5D9-41C9-A836-E681DAE2835D}" type="pres">
      <dgm:prSet presAssocID="{7D1A059F-6ECD-44F3-890B-4357C00CF56B}" presName="rootText" presStyleLbl="node3" presStyleIdx="0" presStyleCnt="4">
        <dgm:presLayoutVars>
          <dgm:chPref val="3"/>
        </dgm:presLayoutVars>
      </dgm:prSet>
      <dgm:spPr/>
    </dgm:pt>
    <dgm:pt modelId="{9A255384-FE23-4A6B-BD35-6E624C65E082}" type="pres">
      <dgm:prSet presAssocID="{7D1A059F-6ECD-44F3-890B-4357C00CF56B}" presName="rootConnector" presStyleLbl="node3" presStyleIdx="0" presStyleCnt="4"/>
      <dgm:spPr/>
    </dgm:pt>
    <dgm:pt modelId="{01D9F83D-65B8-4DF0-81D0-0BF5E653F10B}" type="pres">
      <dgm:prSet presAssocID="{7D1A059F-6ECD-44F3-890B-4357C00CF56B}" presName="hierChild4" presStyleCnt="0"/>
      <dgm:spPr/>
    </dgm:pt>
    <dgm:pt modelId="{E5A75497-8097-4890-88E0-B0021C3E945B}" type="pres">
      <dgm:prSet presAssocID="{7D1A059F-6ECD-44F3-890B-4357C00CF56B}" presName="hierChild5" presStyleCnt="0"/>
      <dgm:spPr/>
    </dgm:pt>
    <dgm:pt modelId="{B840D524-9966-4CC3-8EF8-360840AD34B5}" type="pres">
      <dgm:prSet presAssocID="{BC1D87F4-AE6E-4C3B-BC2E-4316BA3D5CB0}" presName="Name35" presStyleLbl="parChTrans1D3" presStyleIdx="1" presStyleCnt="4"/>
      <dgm:spPr/>
    </dgm:pt>
    <dgm:pt modelId="{46AF357F-2862-4172-8AA6-0A2C4C69EA39}" type="pres">
      <dgm:prSet presAssocID="{5F476D8B-E5BA-45E2-A957-8495CE03DBFB}" presName="hierRoot2" presStyleCnt="0">
        <dgm:presLayoutVars>
          <dgm:hierBranch val="init"/>
        </dgm:presLayoutVars>
      </dgm:prSet>
      <dgm:spPr/>
    </dgm:pt>
    <dgm:pt modelId="{49936A29-F64B-47B5-9B32-B2BCC510AE1B}" type="pres">
      <dgm:prSet presAssocID="{5F476D8B-E5BA-45E2-A957-8495CE03DBFB}" presName="rootComposite" presStyleCnt="0"/>
      <dgm:spPr/>
    </dgm:pt>
    <dgm:pt modelId="{268CDE71-1D7B-403E-8B36-B924D1493A6B}" type="pres">
      <dgm:prSet presAssocID="{5F476D8B-E5BA-45E2-A957-8495CE03DBFB}" presName="rootText" presStyleLbl="node3" presStyleIdx="1" presStyleCnt="4">
        <dgm:presLayoutVars>
          <dgm:chPref val="3"/>
        </dgm:presLayoutVars>
      </dgm:prSet>
      <dgm:spPr/>
    </dgm:pt>
    <dgm:pt modelId="{BD01C02A-2A3E-4607-A14B-73666CA91803}" type="pres">
      <dgm:prSet presAssocID="{5F476D8B-E5BA-45E2-A957-8495CE03DBFB}" presName="rootConnector" presStyleLbl="node3" presStyleIdx="1" presStyleCnt="4"/>
      <dgm:spPr/>
    </dgm:pt>
    <dgm:pt modelId="{CFE50325-4BED-46E9-9B0C-87E18F1F9814}" type="pres">
      <dgm:prSet presAssocID="{5F476D8B-E5BA-45E2-A957-8495CE03DBFB}" presName="hierChild4" presStyleCnt="0"/>
      <dgm:spPr/>
    </dgm:pt>
    <dgm:pt modelId="{E31E33C8-8A4F-4094-AD34-374A5ECD391E}" type="pres">
      <dgm:prSet presAssocID="{5F476D8B-E5BA-45E2-A957-8495CE03DBFB}" presName="hierChild5" presStyleCnt="0"/>
      <dgm:spPr/>
    </dgm:pt>
    <dgm:pt modelId="{2B432D4E-8013-4454-B026-3E9FE571AD43}" type="pres">
      <dgm:prSet presAssocID="{9CED19CF-683A-4815-8F42-2CAAA0491E85}" presName="hierChild5" presStyleCnt="0"/>
      <dgm:spPr/>
    </dgm:pt>
    <dgm:pt modelId="{96C6071E-75DB-4731-846C-4AF271A19F49}" type="pres">
      <dgm:prSet presAssocID="{8C1F8660-D67F-48A9-A3B1-51E1784F178B}" presName="Name37" presStyleLbl="parChTrans1D2" presStyleIdx="1" presStyleCnt="2"/>
      <dgm:spPr/>
    </dgm:pt>
    <dgm:pt modelId="{E658CE1C-9D59-401C-A192-DF20B20F357E}" type="pres">
      <dgm:prSet presAssocID="{33AE66B2-2F16-4A80-9414-F8208704BA0E}" presName="hierRoot2" presStyleCnt="0">
        <dgm:presLayoutVars>
          <dgm:hierBranch/>
        </dgm:presLayoutVars>
      </dgm:prSet>
      <dgm:spPr/>
    </dgm:pt>
    <dgm:pt modelId="{B3C97F81-1265-4C3B-AB46-E0400414E0B5}" type="pres">
      <dgm:prSet presAssocID="{33AE66B2-2F16-4A80-9414-F8208704BA0E}" presName="rootComposite" presStyleCnt="0"/>
      <dgm:spPr/>
    </dgm:pt>
    <dgm:pt modelId="{3699150F-9EA5-4423-A979-3FE73A37C9D8}" type="pres">
      <dgm:prSet presAssocID="{33AE66B2-2F16-4A80-9414-F8208704BA0E}" presName="rootText" presStyleLbl="node2" presStyleIdx="1" presStyleCnt="2">
        <dgm:presLayoutVars>
          <dgm:chPref val="3"/>
        </dgm:presLayoutVars>
      </dgm:prSet>
      <dgm:spPr/>
    </dgm:pt>
    <dgm:pt modelId="{44E1CDCE-9EFD-4DAD-8D56-0F093F9408CB}" type="pres">
      <dgm:prSet presAssocID="{33AE66B2-2F16-4A80-9414-F8208704BA0E}" presName="rootConnector" presStyleLbl="node2" presStyleIdx="1" presStyleCnt="2"/>
      <dgm:spPr/>
    </dgm:pt>
    <dgm:pt modelId="{8D289D5A-680A-43F4-947E-4A7ED996607A}" type="pres">
      <dgm:prSet presAssocID="{33AE66B2-2F16-4A80-9414-F8208704BA0E}" presName="hierChild4" presStyleCnt="0"/>
      <dgm:spPr/>
    </dgm:pt>
    <dgm:pt modelId="{3E2E6003-B5C7-499B-A70D-9A457A683674}" type="pres">
      <dgm:prSet presAssocID="{8086E39D-9B25-40B3-B0A6-AE709239B0C0}" presName="Name35" presStyleLbl="parChTrans1D3" presStyleIdx="2" presStyleCnt="4"/>
      <dgm:spPr/>
    </dgm:pt>
    <dgm:pt modelId="{0ABAB427-4AF9-4EF3-8D5C-BF0E755C05DD}" type="pres">
      <dgm:prSet presAssocID="{C2CE1359-026D-466D-A894-425526BF2964}" presName="hierRoot2" presStyleCnt="0">
        <dgm:presLayoutVars>
          <dgm:hierBranch val="init"/>
        </dgm:presLayoutVars>
      </dgm:prSet>
      <dgm:spPr/>
    </dgm:pt>
    <dgm:pt modelId="{73069228-9A67-4B08-A218-8E44E0229C34}" type="pres">
      <dgm:prSet presAssocID="{C2CE1359-026D-466D-A894-425526BF2964}" presName="rootComposite" presStyleCnt="0"/>
      <dgm:spPr/>
    </dgm:pt>
    <dgm:pt modelId="{454E9367-BF28-431A-93DD-2D690C13B90F}" type="pres">
      <dgm:prSet presAssocID="{C2CE1359-026D-466D-A894-425526BF2964}" presName="rootText" presStyleLbl="node3" presStyleIdx="2" presStyleCnt="4">
        <dgm:presLayoutVars>
          <dgm:chPref val="3"/>
        </dgm:presLayoutVars>
      </dgm:prSet>
      <dgm:spPr/>
    </dgm:pt>
    <dgm:pt modelId="{40450FDE-EF0E-4A62-BF2F-127FC9EF9D83}" type="pres">
      <dgm:prSet presAssocID="{C2CE1359-026D-466D-A894-425526BF2964}" presName="rootConnector" presStyleLbl="node3" presStyleIdx="2" presStyleCnt="4"/>
      <dgm:spPr/>
    </dgm:pt>
    <dgm:pt modelId="{908DFD54-2AC1-45FA-904A-D55289F73F18}" type="pres">
      <dgm:prSet presAssocID="{C2CE1359-026D-466D-A894-425526BF2964}" presName="hierChild4" presStyleCnt="0"/>
      <dgm:spPr/>
    </dgm:pt>
    <dgm:pt modelId="{93108090-E8EC-4021-BF2C-654686DFFEDD}" type="pres">
      <dgm:prSet presAssocID="{C2CE1359-026D-466D-A894-425526BF2964}" presName="hierChild5" presStyleCnt="0"/>
      <dgm:spPr/>
    </dgm:pt>
    <dgm:pt modelId="{8D796C50-ABDE-43BA-B255-430D33F599E9}" type="pres">
      <dgm:prSet presAssocID="{5C5C80D3-EE64-4B36-8D99-2A54F34F99D6}" presName="Name35" presStyleLbl="parChTrans1D3" presStyleIdx="3" presStyleCnt="4"/>
      <dgm:spPr/>
    </dgm:pt>
    <dgm:pt modelId="{447474EB-5C47-409C-BDF9-9A9E3075BFEF}" type="pres">
      <dgm:prSet presAssocID="{3303A722-CCB3-4C56-99C2-142A61266E19}" presName="hierRoot2" presStyleCnt="0">
        <dgm:presLayoutVars>
          <dgm:hierBranch val="init"/>
        </dgm:presLayoutVars>
      </dgm:prSet>
      <dgm:spPr/>
    </dgm:pt>
    <dgm:pt modelId="{F5B1B48B-2D94-4044-A72E-85CFD04F4C4F}" type="pres">
      <dgm:prSet presAssocID="{3303A722-CCB3-4C56-99C2-142A61266E19}" presName="rootComposite" presStyleCnt="0"/>
      <dgm:spPr/>
    </dgm:pt>
    <dgm:pt modelId="{BDD69C2A-C87C-4EC8-A333-BAF819142A38}" type="pres">
      <dgm:prSet presAssocID="{3303A722-CCB3-4C56-99C2-142A61266E19}" presName="rootText" presStyleLbl="node3" presStyleIdx="3" presStyleCnt="4">
        <dgm:presLayoutVars>
          <dgm:chPref val="3"/>
        </dgm:presLayoutVars>
      </dgm:prSet>
      <dgm:spPr/>
    </dgm:pt>
    <dgm:pt modelId="{7C91B988-32EE-49EB-A5CF-2E25362C38B3}" type="pres">
      <dgm:prSet presAssocID="{3303A722-CCB3-4C56-99C2-142A61266E19}" presName="rootConnector" presStyleLbl="node3" presStyleIdx="3" presStyleCnt="4"/>
      <dgm:spPr/>
    </dgm:pt>
    <dgm:pt modelId="{7A2C4572-186A-4D12-B8E3-394B096ED4D5}" type="pres">
      <dgm:prSet presAssocID="{3303A722-CCB3-4C56-99C2-142A61266E19}" presName="hierChild4" presStyleCnt="0"/>
      <dgm:spPr/>
    </dgm:pt>
    <dgm:pt modelId="{58036F08-2060-4AC4-87FE-0353B036E1A4}" type="pres">
      <dgm:prSet presAssocID="{3303A722-CCB3-4C56-99C2-142A61266E19}" presName="hierChild5" presStyleCnt="0"/>
      <dgm:spPr/>
    </dgm:pt>
    <dgm:pt modelId="{C39B13A5-C695-4EC6-A9DB-AD00403F4C68}" type="pres">
      <dgm:prSet presAssocID="{33AE66B2-2F16-4A80-9414-F8208704BA0E}" presName="hierChild5" presStyleCnt="0"/>
      <dgm:spPr/>
    </dgm:pt>
    <dgm:pt modelId="{D1E3A110-48B4-4D6E-AEE6-DFD2D14063E4}" type="pres">
      <dgm:prSet presAssocID="{B3C5F956-2852-46AA-AED6-7DA6B313807E}" presName="hierChild3" presStyleCnt="0"/>
      <dgm:spPr/>
    </dgm:pt>
  </dgm:ptLst>
  <dgm:cxnLst>
    <dgm:cxn modelId="{18242F02-E0BE-40F1-93B3-F5FE9B803755}" type="presOf" srcId="{BC1D87F4-AE6E-4C3B-BC2E-4316BA3D5CB0}" destId="{B840D524-9966-4CC3-8EF8-360840AD34B5}" srcOrd="0" destOrd="0" presId="urn:microsoft.com/office/officeart/2005/8/layout/orgChart1"/>
    <dgm:cxn modelId="{32FFB915-FB40-4F65-BBE7-04C39AE4170E}" srcId="{B3C5F956-2852-46AA-AED6-7DA6B313807E}" destId="{9CED19CF-683A-4815-8F42-2CAAA0491E85}" srcOrd="0" destOrd="0" parTransId="{A4F000D4-3A80-4063-899C-8AB0009A2B70}" sibTransId="{4E3A9392-49DF-4D00-83F4-656959E510C1}"/>
    <dgm:cxn modelId="{06A0D61F-6761-4F35-ABAE-50EF3CA32DFB}" type="presOf" srcId="{9CED19CF-683A-4815-8F42-2CAAA0491E85}" destId="{B224C443-46FD-40AA-BA11-BA515877CE71}" srcOrd="0" destOrd="0" presId="urn:microsoft.com/office/officeart/2005/8/layout/orgChart1"/>
    <dgm:cxn modelId="{E5C3AE30-864D-4ABE-904C-197342463C3E}" type="presOf" srcId="{B78BB791-CEA1-4E27-86A8-4BD86ED712B2}" destId="{12CC62E8-1AFF-47F8-87B8-F6C666173693}" srcOrd="0" destOrd="0" presId="urn:microsoft.com/office/officeart/2005/8/layout/orgChart1"/>
    <dgm:cxn modelId="{2BFAE43F-CA87-4969-9F3B-71C165A9979E}" srcId="{9CED19CF-683A-4815-8F42-2CAAA0491E85}" destId="{5F476D8B-E5BA-45E2-A957-8495CE03DBFB}" srcOrd="1" destOrd="0" parTransId="{BC1D87F4-AE6E-4C3B-BC2E-4316BA3D5CB0}" sibTransId="{A87C8EBD-38AF-4360-862D-36E2608E9369}"/>
    <dgm:cxn modelId="{AB420B43-1AEF-4B32-B29A-8DD12D79A1C2}" srcId="{60742C9D-C2DD-44C6-B9E6-70551F590678}" destId="{B3C5F956-2852-46AA-AED6-7DA6B313807E}" srcOrd="0" destOrd="0" parTransId="{3D799A7D-CBC5-4454-AF92-565B0FA080D2}" sibTransId="{000FFA95-DE0F-4234-81F5-A299B320C328}"/>
    <dgm:cxn modelId="{D65A1044-11DC-4988-A65E-7042A4BC871C}" type="presOf" srcId="{60742C9D-C2DD-44C6-B9E6-70551F590678}" destId="{F50258A5-7C53-443A-BEA5-4631EFA55D9C}" srcOrd="0" destOrd="0" presId="urn:microsoft.com/office/officeart/2005/8/layout/orgChart1"/>
    <dgm:cxn modelId="{E8304447-9BA1-4DC4-88C4-B146B013FBF5}" srcId="{33AE66B2-2F16-4A80-9414-F8208704BA0E}" destId="{C2CE1359-026D-466D-A894-425526BF2964}" srcOrd="0" destOrd="0" parTransId="{8086E39D-9B25-40B3-B0A6-AE709239B0C0}" sibTransId="{FE7859ED-70EA-4E76-AF2B-003938F4199A}"/>
    <dgm:cxn modelId="{6049B569-A94A-4B8A-8BC2-DEB1304E43E8}" type="presOf" srcId="{7D1A059F-6ECD-44F3-890B-4357C00CF56B}" destId="{9A255384-FE23-4A6B-BD35-6E624C65E082}" srcOrd="1" destOrd="0" presId="urn:microsoft.com/office/officeart/2005/8/layout/orgChart1"/>
    <dgm:cxn modelId="{F414456C-9299-47DF-99EE-EDB6E6D205CF}" type="presOf" srcId="{5F476D8B-E5BA-45E2-A957-8495CE03DBFB}" destId="{268CDE71-1D7B-403E-8B36-B924D1493A6B}" srcOrd="0" destOrd="0" presId="urn:microsoft.com/office/officeart/2005/8/layout/orgChart1"/>
    <dgm:cxn modelId="{39C39777-EA7C-44B7-B4CA-369642DF6847}" type="presOf" srcId="{33AE66B2-2F16-4A80-9414-F8208704BA0E}" destId="{44E1CDCE-9EFD-4DAD-8D56-0F093F9408CB}" srcOrd="1" destOrd="0" presId="urn:microsoft.com/office/officeart/2005/8/layout/orgChart1"/>
    <dgm:cxn modelId="{8575BD8F-80EA-4D6F-B7F7-BA7605E95535}" type="presOf" srcId="{8086E39D-9B25-40B3-B0A6-AE709239B0C0}" destId="{3E2E6003-B5C7-499B-A70D-9A457A683674}" srcOrd="0" destOrd="0" presId="urn:microsoft.com/office/officeart/2005/8/layout/orgChart1"/>
    <dgm:cxn modelId="{412C7E95-6076-49E5-9894-31C565794D79}" type="presOf" srcId="{B3C5F956-2852-46AA-AED6-7DA6B313807E}" destId="{FF7D5185-8010-415A-8412-DB46B69CCE3C}" srcOrd="1" destOrd="0" presId="urn:microsoft.com/office/officeart/2005/8/layout/orgChart1"/>
    <dgm:cxn modelId="{4006BC9A-E88F-4A5E-9BDB-BD6DFC44AB3E}" type="presOf" srcId="{5F476D8B-E5BA-45E2-A957-8495CE03DBFB}" destId="{BD01C02A-2A3E-4607-A14B-73666CA91803}" srcOrd="1" destOrd="0" presId="urn:microsoft.com/office/officeart/2005/8/layout/orgChart1"/>
    <dgm:cxn modelId="{74C8899C-843A-43E3-BD74-BA2BA9DAEC7B}" srcId="{33AE66B2-2F16-4A80-9414-F8208704BA0E}" destId="{3303A722-CCB3-4C56-99C2-142A61266E19}" srcOrd="1" destOrd="0" parTransId="{5C5C80D3-EE64-4B36-8D99-2A54F34F99D6}" sibTransId="{A661DBBB-4FF8-41F5-BC02-981720EED818}"/>
    <dgm:cxn modelId="{F72EBD9C-2BE2-4490-BA6B-B0F3D7901A59}" type="presOf" srcId="{9CED19CF-683A-4815-8F42-2CAAA0491E85}" destId="{C43A79B0-1A27-463D-9D3F-0DEE76877D96}" srcOrd="1" destOrd="0" presId="urn:microsoft.com/office/officeart/2005/8/layout/orgChart1"/>
    <dgm:cxn modelId="{5E36DCA4-F94B-435A-B798-E43649DF7B4F}" type="presOf" srcId="{C2CE1359-026D-466D-A894-425526BF2964}" destId="{40450FDE-EF0E-4A62-BF2F-127FC9EF9D83}" srcOrd="1" destOrd="0" presId="urn:microsoft.com/office/officeart/2005/8/layout/orgChart1"/>
    <dgm:cxn modelId="{C5059FA5-65A1-4DC6-9B5E-7E7F5082C48C}" type="presOf" srcId="{5C5C80D3-EE64-4B36-8D99-2A54F34F99D6}" destId="{8D796C50-ABDE-43BA-B255-430D33F599E9}" srcOrd="0" destOrd="0" presId="urn:microsoft.com/office/officeart/2005/8/layout/orgChart1"/>
    <dgm:cxn modelId="{938307AE-E185-45CE-8905-32BDBD946B39}" srcId="{9CED19CF-683A-4815-8F42-2CAAA0491E85}" destId="{7D1A059F-6ECD-44F3-890B-4357C00CF56B}" srcOrd="0" destOrd="0" parTransId="{B78BB791-CEA1-4E27-86A8-4BD86ED712B2}" sibTransId="{B3460D2C-DBE9-450A-B93B-F1C39C8485C4}"/>
    <dgm:cxn modelId="{F89282B1-7BD9-49F2-A17F-4AEB90388CA0}" type="presOf" srcId="{3303A722-CCB3-4C56-99C2-142A61266E19}" destId="{7C91B988-32EE-49EB-A5CF-2E25362C38B3}" srcOrd="1" destOrd="0" presId="urn:microsoft.com/office/officeart/2005/8/layout/orgChart1"/>
    <dgm:cxn modelId="{6781D3B8-E308-4A45-BA7C-3B1E8EC4CBF4}" type="presOf" srcId="{33AE66B2-2F16-4A80-9414-F8208704BA0E}" destId="{3699150F-9EA5-4423-A979-3FE73A37C9D8}" srcOrd="0" destOrd="0" presId="urn:microsoft.com/office/officeart/2005/8/layout/orgChart1"/>
    <dgm:cxn modelId="{5C5474C5-BB08-413F-B016-1040F248D1C8}" type="presOf" srcId="{8C1F8660-D67F-48A9-A3B1-51E1784F178B}" destId="{96C6071E-75DB-4731-846C-4AF271A19F49}" srcOrd="0" destOrd="0" presId="urn:microsoft.com/office/officeart/2005/8/layout/orgChart1"/>
    <dgm:cxn modelId="{B94AB4CD-2250-4FC6-89B4-8B17C8BBAC64}" type="presOf" srcId="{7D1A059F-6ECD-44F3-890B-4357C00CF56B}" destId="{3DC8EC9A-C5D9-41C9-A836-E681DAE2835D}" srcOrd="0" destOrd="0" presId="urn:microsoft.com/office/officeart/2005/8/layout/orgChart1"/>
    <dgm:cxn modelId="{DB13EDCF-C4F2-4E82-8259-D4E7F822446C}" type="presOf" srcId="{3303A722-CCB3-4C56-99C2-142A61266E19}" destId="{BDD69C2A-C87C-4EC8-A333-BAF819142A38}" srcOrd="0" destOrd="0" presId="urn:microsoft.com/office/officeart/2005/8/layout/orgChart1"/>
    <dgm:cxn modelId="{6BD817EE-ECEA-4D89-889A-78891E18EAE5}" srcId="{B3C5F956-2852-46AA-AED6-7DA6B313807E}" destId="{33AE66B2-2F16-4A80-9414-F8208704BA0E}" srcOrd="1" destOrd="0" parTransId="{8C1F8660-D67F-48A9-A3B1-51E1784F178B}" sibTransId="{984C8C51-A724-4751-8176-51EC22D6A11F}"/>
    <dgm:cxn modelId="{400F6AF6-FD8E-4D22-9DE9-F7B5B6562A8A}" type="presOf" srcId="{C2CE1359-026D-466D-A894-425526BF2964}" destId="{454E9367-BF28-431A-93DD-2D690C13B90F}" srcOrd="0" destOrd="0" presId="urn:microsoft.com/office/officeart/2005/8/layout/orgChart1"/>
    <dgm:cxn modelId="{906A25FC-2ABD-4A03-B315-687020AD3537}" type="presOf" srcId="{B3C5F956-2852-46AA-AED6-7DA6B313807E}" destId="{D58A7122-1C71-470B-90E3-A29F8B9EEDC0}" srcOrd="0" destOrd="0" presId="urn:microsoft.com/office/officeart/2005/8/layout/orgChart1"/>
    <dgm:cxn modelId="{800B7AFC-FEA4-4070-9237-EC022B622CE3}" type="presOf" srcId="{A4F000D4-3A80-4063-899C-8AB0009A2B70}" destId="{F9DF03DF-9DE1-4A63-8B80-0F8264F36A39}" srcOrd="0" destOrd="0" presId="urn:microsoft.com/office/officeart/2005/8/layout/orgChart1"/>
    <dgm:cxn modelId="{3D2530D8-B827-474B-8267-CFAA77F34ED6}" type="presParOf" srcId="{F50258A5-7C53-443A-BEA5-4631EFA55D9C}" destId="{F7F8F54F-D3B0-48FE-BFC3-14CA1A134982}" srcOrd="0" destOrd="0" presId="urn:microsoft.com/office/officeart/2005/8/layout/orgChart1"/>
    <dgm:cxn modelId="{13CD0B50-D671-40BB-A128-270D3D40E013}" type="presParOf" srcId="{F7F8F54F-D3B0-48FE-BFC3-14CA1A134982}" destId="{A2CDDE84-A381-48E6-A251-1794430428DF}" srcOrd="0" destOrd="0" presId="urn:microsoft.com/office/officeart/2005/8/layout/orgChart1"/>
    <dgm:cxn modelId="{9CB17F71-2F67-4743-896C-61B76F4ECC3D}" type="presParOf" srcId="{A2CDDE84-A381-48E6-A251-1794430428DF}" destId="{D58A7122-1C71-470B-90E3-A29F8B9EEDC0}" srcOrd="0" destOrd="0" presId="urn:microsoft.com/office/officeart/2005/8/layout/orgChart1"/>
    <dgm:cxn modelId="{2EE3F1AC-CAA9-4E12-AE22-F1ACB69A4204}" type="presParOf" srcId="{A2CDDE84-A381-48E6-A251-1794430428DF}" destId="{FF7D5185-8010-415A-8412-DB46B69CCE3C}" srcOrd="1" destOrd="0" presId="urn:microsoft.com/office/officeart/2005/8/layout/orgChart1"/>
    <dgm:cxn modelId="{5DF4179A-C11C-491B-A280-DA646A0FD327}" type="presParOf" srcId="{F7F8F54F-D3B0-48FE-BFC3-14CA1A134982}" destId="{B8F615FB-5772-4C11-8E67-08931BD92868}" srcOrd="1" destOrd="0" presId="urn:microsoft.com/office/officeart/2005/8/layout/orgChart1"/>
    <dgm:cxn modelId="{75A254E0-FC5A-4792-91AE-5660926631AD}" type="presParOf" srcId="{B8F615FB-5772-4C11-8E67-08931BD92868}" destId="{F9DF03DF-9DE1-4A63-8B80-0F8264F36A39}" srcOrd="0" destOrd="0" presId="urn:microsoft.com/office/officeart/2005/8/layout/orgChart1"/>
    <dgm:cxn modelId="{E010EDFF-4EAB-4BA5-9D0D-9F123A0A7F10}" type="presParOf" srcId="{B8F615FB-5772-4C11-8E67-08931BD92868}" destId="{3A58A89B-2DDF-42FD-8907-BB9D266EFA15}" srcOrd="1" destOrd="0" presId="urn:microsoft.com/office/officeart/2005/8/layout/orgChart1"/>
    <dgm:cxn modelId="{07FAACB7-315C-4DE5-AC7F-729B4827CCB9}" type="presParOf" srcId="{3A58A89B-2DDF-42FD-8907-BB9D266EFA15}" destId="{4BF895CF-A68B-4A9D-B690-22690645DB88}" srcOrd="0" destOrd="0" presId="urn:microsoft.com/office/officeart/2005/8/layout/orgChart1"/>
    <dgm:cxn modelId="{3B3E0DC2-3459-42C9-9487-C786135EFBA1}" type="presParOf" srcId="{4BF895CF-A68B-4A9D-B690-22690645DB88}" destId="{B224C443-46FD-40AA-BA11-BA515877CE71}" srcOrd="0" destOrd="0" presId="urn:microsoft.com/office/officeart/2005/8/layout/orgChart1"/>
    <dgm:cxn modelId="{5FDC4DF6-21A3-48CF-8C50-45FE5BC05CE7}" type="presParOf" srcId="{4BF895CF-A68B-4A9D-B690-22690645DB88}" destId="{C43A79B0-1A27-463D-9D3F-0DEE76877D96}" srcOrd="1" destOrd="0" presId="urn:microsoft.com/office/officeart/2005/8/layout/orgChart1"/>
    <dgm:cxn modelId="{A4F75EB5-B403-4029-A754-50EE5F4FCD50}" type="presParOf" srcId="{3A58A89B-2DDF-42FD-8907-BB9D266EFA15}" destId="{CCACD745-2D33-4D56-BA25-91AE573B6147}" srcOrd="1" destOrd="0" presId="urn:microsoft.com/office/officeart/2005/8/layout/orgChart1"/>
    <dgm:cxn modelId="{5C254F3B-4207-4D20-8E0B-9EA6995DD82E}" type="presParOf" srcId="{CCACD745-2D33-4D56-BA25-91AE573B6147}" destId="{12CC62E8-1AFF-47F8-87B8-F6C666173693}" srcOrd="0" destOrd="0" presId="urn:microsoft.com/office/officeart/2005/8/layout/orgChart1"/>
    <dgm:cxn modelId="{97CFD8BF-BEB5-4F78-B3C5-03CC22521164}" type="presParOf" srcId="{CCACD745-2D33-4D56-BA25-91AE573B6147}" destId="{91248FDD-B732-41FC-ABA4-4ACCB8FA8C4C}" srcOrd="1" destOrd="0" presId="urn:microsoft.com/office/officeart/2005/8/layout/orgChart1"/>
    <dgm:cxn modelId="{7150A54A-1BBE-4C53-A383-044AC1A28FD8}" type="presParOf" srcId="{91248FDD-B732-41FC-ABA4-4ACCB8FA8C4C}" destId="{99127CAA-BAE5-4200-BE17-FD1F452768C9}" srcOrd="0" destOrd="0" presId="urn:microsoft.com/office/officeart/2005/8/layout/orgChart1"/>
    <dgm:cxn modelId="{EDC38087-88AA-463D-B883-EA7F94022E50}" type="presParOf" srcId="{99127CAA-BAE5-4200-BE17-FD1F452768C9}" destId="{3DC8EC9A-C5D9-41C9-A836-E681DAE2835D}" srcOrd="0" destOrd="0" presId="urn:microsoft.com/office/officeart/2005/8/layout/orgChart1"/>
    <dgm:cxn modelId="{BFF10439-4AEB-4635-BE96-32B9824507A5}" type="presParOf" srcId="{99127CAA-BAE5-4200-BE17-FD1F452768C9}" destId="{9A255384-FE23-4A6B-BD35-6E624C65E082}" srcOrd="1" destOrd="0" presId="urn:microsoft.com/office/officeart/2005/8/layout/orgChart1"/>
    <dgm:cxn modelId="{5F1D322B-7E8F-4F5B-BB61-C9471D53BE9E}" type="presParOf" srcId="{91248FDD-B732-41FC-ABA4-4ACCB8FA8C4C}" destId="{01D9F83D-65B8-4DF0-81D0-0BF5E653F10B}" srcOrd="1" destOrd="0" presId="urn:microsoft.com/office/officeart/2005/8/layout/orgChart1"/>
    <dgm:cxn modelId="{DA2C15CF-C8B8-4496-93C6-BC7219AF0A03}" type="presParOf" srcId="{91248FDD-B732-41FC-ABA4-4ACCB8FA8C4C}" destId="{E5A75497-8097-4890-88E0-B0021C3E945B}" srcOrd="2" destOrd="0" presId="urn:microsoft.com/office/officeart/2005/8/layout/orgChart1"/>
    <dgm:cxn modelId="{4D0188C5-0219-4944-9AB3-13791B82B73E}" type="presParOf" srcId="{CCACD745-2D33-4D56-BA25-91AE573B6147}" destId="{B840D524-9966-4CC3-8EF8-360840AD34B5}" srcOrd="2" destOrd="0" presId="urn:microsoft.com/office/officeart/2005/8/layout/orgChart1"/>
    <dgm:cxn modelId="{1607823A-D9A2-43A4-B390-3DF642AE32DE}" type="presParOf" srcId="{CCACD745-2D33-4D56-BA25-91AE573B6147}" destId="{46AF357F-2862-4172-8AA6-0A2C4C69EA39}" srcOrd="3" destOrd="0" presId="urn:microsoft.com/office/officeart/2005/8/layout/orgChart1"/>
    <dgm:cxn modelId="{8AE439B3-5425-4A2E-9C72-639EA19F1C93}" type="presParOf" srcId="{46AF357F-2862-4172-8AA6-0A2C4C69EA39}" destId="{49936A29-F64B-47B5-9B32-B2BCC510AE1B}" srcOrd="0" destOrd="0" presId="urn:microsoft.com/office/officeart/2005/8/layout/orgChart1"/>
    <dgm:cxn modelId="{77AEBFE8-3C34-4E63-BEE4-FE8B404B0513}" type="presParOf" srcId="{49936A29-F64B-47B5-9B32-B2BCC510AE1B}" destId="{268CDE71-1D7B-403E-8B36-B924D1493A6B}" srcOrd="0" destOrd="0" presId="urn:microsoft.com/office/officeart/2005/8/layout/orgChart1"/>
    <dgm:cxn modelId="{20484DDB-17B0-4022-A428-349EEEBBFB9D}" type="presParOf" srcId="{49936A29-F64B-47B5-9B32-B2BCC510AE1B}" destId="{BD01C02A-2A3E-4607-A14B-73666CA91803}" srcOrd="1" destOrd="0" presId="urn:microsoft.com/office/officeart/2005/8/layout/orgChart1"/>
    <dgm:cxn modelId="{7291E151-6C79-46FA-960B-9E33306443E6}" type="presParOf" srcId="{46AF357F-2862-4172-8AA6-0A2C4C69EA39}" destId="{CFE50325-4BED-46E9-9B0C-87E18F1F9814}" srcOrd="1" destOrd="0" presId="urn:microsoft.com/office/officeart/2005/8/layout/orgChart1"/>
    <dgm:cxn modelId="{CD19003C-EF7B-48D1-B02C-FC2B1F58E426}" type="presParOf" srcId="{46AF357F-2862-4172-8AA6-0A2C4C69EA39}" destId="{E31E33C8-8A4F-4094-AD34-374A5ECD391E}" srcOrd="2" destOrd="0" presId="urn:microsoft.com/office/officeart/2005/8/layout/orgChart1"/>
    <dgm:cxn modelId="{41BDBC24-A258-4B3A-8427-AF0593E3EA8A}" type="presParOf" srcId="{3A58A89B-2DDF-42FD-8907-BB9D266EFA15}" destId="{2B432D4E-8013-4454-B026-3E9FE571AD43}" srcOrd="2" destOrd="0" presId="urn:microsoft.com/office/officeart/2005/8/layout/orgChart1"/>
    <dgm:cxn modelId="{A5744A2A-9BF5-422E-83B1-12C3EDC68BD5}" type="presParOf" srcId="{B8F615FB-5772-4C11-8E67-08931BD92868}" destId="{96C6071E-75DB-4731-846C-4AF271A19F49}" srcOrd="2" destOrd="0" presId="urn:microsoft.com/office/officeart/2005/8/layout/orgChart1"/>
    <dgm:cxn modelId="{D6E30CC1-4156-434D-AD32-A6F151C9C1FB}" type="presParOf" srcId="{B8F615FB-5772-4C11-8E67-08931BD92868}" destId="{E658CE1C-9D59-401C-A192-DF20B20F357E}" srcOrd="3" destOrd="0" presId="urn:microsoft.com/office/officeart/2005/8/layout/orgChart1"/>
    <dgm:cxn modelId="{2D195CE8-6151-4444-B04B-6EF5491BAE49}" type="presParOf" srcId="{E658CE1C-9D59-401C-A192-DF20B20F357E}" destId="{B3C97F81-1265-4C3B-AB46-E0400414E0B5}" srcOrd="0" destOrd="0" presId="urn:microsoft.com/office/officeart/2005/8/layout/orgChart1"/>
    <dgm:cxn modelId="{90E904E3-D560-4178-85E3-7895974A1442}" type="presParOf" srcId="{B3C97F81-1265-4C3B-AB46-E0400414E0B5}" destId="{3699150F-9EA5-4423-A979-3FE73A37C9D8}" srcOrd="0" destOrd="0" presId="urn:microsoft.com/office/officeart/2005/8/layout/orgChart1"/>
    <dgm:cxn modelId="{F7B02BF3-D94F-41AD-BCFA-B97F6400C933}" type="presParOf" srcId="{B3C97F81-1265-4C3B-AB46-E0400414E0B5}" destId="{44E1CDCE-9EFD-4DAD-8D56-0F093F9408CB}" srcOrd="1" destOrd="0" presId="urn:microsoft.com/office/officeart/2005/8/layout/orgChart1"/>
    <dgm:cxn modelId="{8BB9C49E-C2E1-442E-8900-45DBA5E29829}" type="presParOf" srcId="{E658CE1C-9D59-401C-A192-DF20B20F357E}" destId="{8D289D5A-680A-43F4-947E-4A7ED996607A}" srcOrd="1" destOrd="0" presId="urn:microsoft.com/office/officeart/2005/8/layout/orgChart1"/>
    <dgm:cxn modelId="{4A10467B-852B-4AD6-96ED-47895BFBF90E}" type="presParOf" srcId="{8D289D5A-680A-43F4-947E-4A7ED996607A}" destId="{3E2E6003-B5C7-499B-A70D-9A457A683674}" srcOrd="0" destOrd="0" presId="urn:microsoft.com/office/officeart/2005/8/layout/orgChart1"/>
    <dgm:cxn modelId="{91944D78-21AA-4FF9-B8DF-AB3B9DEAE7FA}" type="presParOf" srcId="{8D289D5A-680A-43F4-947E-4A7ED996607A}" destId="{0ABAB427-4AF9-4EF3-8D5C-BF0E755C05DD}" srcOrd="1" destOrd="0" presId="urn:microsoft.com/office/officeart/2005/8/layout/orgChart1"/>
    <dgm:cxn modelId="{BAD03370-9CC4-492C-9F5E-BF32F9F35286}" type="presParOf" srcId="{0ABAB427-4AF9-4EF3-8D5C-BF0E755C05DD}" destId="{73069228-9A67-4B08-A218-8E44E0229C34}" srcOrd="0" destOrd="0" presId="urn:microsoft.com/office/officeart/2005/8/layout/orgChart1"/>
    <dgm:cxn modelId="{9CE5CE16-6042-4AC1-AD14-A20380883F9F}" type="presParOf" srcId="{73069228-9A67-4B08-A218-8E44E0229C34}" destId="{454E9367-BF28-431A-93DD-2D690C13B90F}" srcOrd="0" destOrd="0" presId="urn:microsoft.com/office/officeart/2005/8/layout/orgChart1"/>
    <dgm:cxn modelId="{BE14685D-30CF-49CE-8DA5-722C5722D48A}" type="presParOf" srcId="{73069228-9A67-4B08-A218-8E44E0229C34}" destId="{40450FDE-EF0E-4A62-BF2F-127FC9EF9D83}" srcOrd="1" destOrd="0" presId="urn:microsoft.com/office/officeart/2005/8/layout/orgChart1"/>
    <dgm:cxn modelId="{0859EF88-E8C8-4A86-B3F9-5382E4F3A876}" type="presParOf" srcId="{0ABAB427-4AF9-4EF3-8D5C-BF0E755C05DD}" destId="{908DFD54-2AC1-45FA-904A-D55289F73F18}" srcOrd="1" destOrd="0" presId="urn:microsoft.com/office/officeart/2005/8/layout/orgChart1"/>
    <dgm:cxn modelId="{B9E0E480-F94B-4FF2-940B-CE83279773E3}" type="presParOf" srcId="{0ABAB427-4AF9-4EF3-8D5C-BF0E755C05DD}" destId="{93108090-E8EC-4021-BF2C-654686DFFEDD}" srcOrd="2" destOrd="0" presId="urn:microsoft.com/office/officeart/2005/8/layout/orgChart1"/>
    <dgm:cxn modelId="{8204D841-227A-4ACF-AF22-7B60BF92F97F}" type="presParOf" srcId="{8D289D5A-680A-43F4-947E-4A7ED996607A}" destId="{8D796C50-ABDE-43BA-B255-430D33F599E9}" srcOrd="2" destOrd="0" presId="urn:microsoft.com/office/officeart/2005/8/layout/orgChart1"/>
    <dgm:cxn modelId="{1873F5E2-20E9-439A-B5BF-DDD7E89E083B}" type="presParOf" srcId="{8D289D5A-680A-43F4-947E-4A7ED996607A}" destId="{447474EB-5C47-409C-BDF9-9A9E3075BFEF}" srcOrd="3" destOrd="0" presId="urn:microsoft.com/office/officeart/2005/8/layout/orgChart1"/>
    <dgm:cxn modelId="{B872D4EC-02B4-4501-8F4D-409323BAE9CC}" type="presParOf" srcId="{447474EB-5C47-409C-BDF9-9A9E3075BFEF}" destId="{F5B1B48B-2D94-4044-A72E-85CFD04F4C4F}" srcOrd="0" destOrd="0" presId="urn:microsoft.com/office/officeart/2005/8/layout/orgChart1"/>
    <dgm:cxn modelId="{717CBA38-1FE3-4078-A3E4-27249072B803}" type="presParOf" srcId="{F5B1B48B-2D94-4044-A72E-85CFD04F4C4F}" destId="{BDD69C2A-C87C-4EC8-A333-BAF819142A38}" srcOrd="0" destOrd="0" presId="urn:microsoft.com/office/officeart/2005/8/layout/orgChart1"/>
    <dgm:cxn modelId="{3336111B-8371-4AC6-A3FF-BC749A37F52D}" type="presParOf" srcId="{F5B1B48B-2D94-4044-A72E-85CFD04F4C4F}" destId="{7C91B988-32EE-49EB-A5CF-2E25362C38B3}" srcOrd="1" destOrd="0" presId="urn:microsoft.com/office/officeart/2005/8/layout/orgChart1"/>
    <dgm:cxn modelId="{1BF41D3C-D523-4031-84FC-59BAC006AD94}" type="presParOf" srcId="{447474EB-5C47-409C-BDF9-9A9E3075BFEF}" destId="{7A2C4572-186A-4D12-B8E3-394B096ED4D5}" srcOrd="1" destOrd="0" presId="urn:microsoft.com/office/officeart/2005/8/layout/orgChart1"/>
    <dgm:cxn modelId="{3E2EE869-A096-48E5-9956-204D670B0791}" type="presParOf" srcId="{447474EB-5C47-409C-BDF9-9A9E3075BFEF}" destId="{58036F08-2060-4AC4-87FE-0353B036E1A4}" srcOrd="2" destOrd="0" presId="urn:microsoft.com/office/officeart/2005/8/layout/orgChart1"/>
    <dgm:cxn modelId="{075B2E0A-4B73-4FF6-9728-E4F1F53BDD25}" type="presParOf" srcId="{E658CE1C-9D59-401C-A192-DF20B20F357E}" destId="{C39B13A5-C695-4EC6-A9DB-AD00403F4C68}" srcOrd="2" destOrd="0" presId="urn:microsoft.com/office/officeart/2005/8/layout/orgChart1"/>
    <dgm:cxn modelId="{4E8A2475-708B-491A-BCC5-11B3007C0B33}" type="presParOf" srcId="{F7F8F54F-D3B0-48FE-BFC3-14CA1A134982}" destId="{D1E3A110-48B4-4D6E-AEE6-DFD2D14063E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E5B7890-4859-414A-B667-16A75CB5CD6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BBDD95-8B1D-4D37-A5EA-EEF41342F087}">
      <dgm:prSet phldrT="[Text]"/>
      <dgm:spPr>
        <a:solidFill>
          <a:srgbClr val="6D4B87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D652B00D-DA1B-4401-8D80-235048C96BE2}" type="parTrans" cxnId="{2E7964A3-48E5-4CF7-A15B-FA225A66DB24}">
      <dgm:prSet/>
      <dgm:spPr/>
      <dgm:t>
        <a:bodyPr/>
        <a:lstStyle/>
        <a:p>
          <a:endParaRPr lang="en-US"/>
        </a:p>
      </dgm:t>
    </dgm:pt>
    <dgm:pt modelId="{B1E5388A-5DBD-4CD9-85C0-7AA903688360}" type="sibTrans" cxnId="{2E7964A3-48E5-4CF7-A15B-FA225A66DB24}">
      <dgm:prSet/>
      <dgm:spPr/>
      <dgm:t>
        <a:bodyPr/>
        <a:lstStyle/>
        <a:p>
          <a:endParaRPr lang="en-US"/>
        </a:p>
      </dgm:t>
    </dgm:pt>
    <dgm:pt modelId="{BD53CA3A-1B30-47FA-93CA-22EE3DB15425}" type="asst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47081F18-0B8B-4B98-AE22-F9F5AA1BC26E}" type="parTrans" cxnId="{021C206B-D781-4B7C-B3A6-CFADC590D857}">
      <dgm:prSet/>
      <dgm:spPr>
        <a:ln>
          <a:prstDash val="sysDash"/>
        </a:ln>
      </dgm:spPr>
      <dgm:t>
        <a:bodyPr/>
        <a:lstStyle/>
        <a:p>
          <a:endParaRPr lang="en-US"/>
        </a:p>
      </dgm:t>
    </dgm:pt>
    <dgm:pt modelId="{F949BFDE-5017-42F5-A109-2E73ADBA0D1A}" type="sibTrans" cxnId="{021C206B-D781-4B7C-B3A6-CFADC590D857}">
      <dgm:prSet/>
      <dgm:spPr/>
      <dgm:t>
        <a:bodyPr/>
        <a:lstStyle/>
        <a:p>
          <a:endParaRPr lang="en-US"/>
        </a:p>
      </dgm:t>
    </dgm:pt>
    <dgm:pt modelId="{D870A03F-3B36-44E0-933A-081FF07ABB78}">
      <dgm:prSet phldrT="[Text]"/>
      <dgm:spPr>
        <a:solidFill>
          <a:srgbClr val="CC6600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6B51ECD3-E45B-4586-987D-96BF3D496BBC}" type="parTrans" cxnId="{A6A59E7E-CCD5-400E-AF2F-2F671ADA015F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959A733-7F4F-4BFA-A2F8-706651B381A3}" type="sibTrans" cxnId="{A6A59E7E-CCD5-400E-AF2F-2F671ADA015F}">
      <dgm:prSet/>
      <dgm:spPr/>
      <dgm:t>
        <a:bodyPr/>
        <a:lstStyle/>
        <a:p>
          <a:endParaRPr lang="en-US"/>
        </a:p>
      </dgm:t>
    </dgm:pt>
    <dgm:pt modelId="{FFF653D5-9E0C-4330-8E67-F950371EFCEF}">
      <dgm:prSet phldrT="[Text]"/>
      <dgm:spPr>
        <a:solidFill>
          <a:srgbClr val="CC6600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B25EE2F4-39E3-4D81-A746-CF5B9993FCDC}" type="parTrans" cxnId="{929786EA-46A4-40C7-B0C8-3BA1C16B2D10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44D2E4F-F9D4-457A-9CC9-84C1FEFCE7E9}" type="sibTrans" cxnId="{929786EA-46A4-40C7-B0C8-3BA1C16B2D10}">
      <dgm:prSet/>
      <dgm:spPr/>
      <dgm:t>
        <a:bodyPr/>
        <a:lstStyle/>
        <a:p>
          <a:endParaRPr lang="en-US"/>
        </a:p>
      </dgm:t>
    </dgm:pt>
    <dgm:pt modelId="{B22AEC83-D6BB-423B-B85C-4232A0A52C0C}" type="asst">
      <dgm:prSet/>
      <dgm:spPr>
        <a:solidFill>
          <a:srgbClr val="00B050"/>
        </a:solidFill>
      </dgm:spPr>
      <dgm:t>
        <a:bodyPr/>
        <a:lstStyle/>
        <a:p>
          <a:endParaRPr lang="en-US" dirty="0"/>
        </a:p>
      </dgm:t>
    </dgm:pt>
    <dgm:pt modelId="{BB898735-6034-41F4-825B-E52EB16109B6}" type="sibTrans" cxnId="{6CCC8AB7-8837-4A43-A936-18B4112B9417}">
      <dgm:prSet/>
      <dgm:spPr/>
      <dgm:t>
        <a:bodyPr/>
        <a:lstStyle/>
        <a:p>
          <a:endParaRPr lang="en-US"/>
        </a:p>
      </dgm:t>
    </dgm:pt>
    <dgm:pt modelId="{5328CFC4-EDB0-47C0-849D-1539DBE62055}" type="parTrans" cxnId="{6CCC8AB7-8837-4A43-A936-18B4112B9417}">
      <dgm:prSet/>
      <dgm:spPr>
        <a:ln>
          <a:prstDash val="sysDash"/>
        </a:ln>
      </dgm:spPr>
      <dgm:t>
        <a:bodyPr/>
        <a:lstStyle/>
        <a:p>
          <a:endParaRPr lang="en-US"/>
        </a:p>
      </dgm:t>
    </dgm:pt>
    <dgm:pt modelId="{9733FCE9-4F39-4CC9-A381-952E8BC73B25}" type="asst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4D396C68-F8B2-4986-915A-7A0564C0AB63}" type="sibTrans" cxnId="{E8DCB4E5-35E2-4771-A0C7-5DBCD2CE0FAA}">
      <dgm:prSet/>
      <dgm:spPr/>
      <dgm:t>
        <a:bodyPr/>
        <a:lstStyle/>
        <a:p>
          <a:endParaRPr lang="en-US"/>
        </a:p>
      </dgm:t>
    </dgm:pt>
    <dgm:pt modelId="{39CFA662-E444-470A-ACC8-9644C5C8F430}" type="parTrans" cxnId="{E8DCB4E5-35E2-4771-A0C7-5DBCD2CE0FAA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31748381-D858-4C5C-9028-D5241D548670}">
      <dgm:prSet/>
      <dgm:spPr>
        <a:solidFill>
          <a:srgbClr val="A0E1FE"/>
        </a:solidFill>
      </dgm:spPr>
      <dgm:t>
        <a:bodyPr/>
        <a:lstStyle/>
        <a:p>
          <a:endParaRPr lang="en-US"/>
        </a:p>
      </dgm:t>
    </dgm:pt>
    <dgm:pt modelId="{358FA028-82D6-41C9-A422-35F41EB481D1}" type="parTrans" cxnId="{B47DAA0F-03C7-4547-B1B2-A5CE7E89A2DB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5F863C4C-B906-48B0-9C85-52037DBBEBEF}" type="sibTrans" cxnId="{B47DAA0F-03C7-4547-B1B2-A5CE7E89A2DB}">
      <dgm:prSet/>
      <dgm:spPr/>
      <dgm:t>
        <a:bodyPr/>
        <a:lstStyle/>
        <a:p>
          <a:endParaRPr lang="en-US"/>
        </a:p>
      </dgm:t>
    </dgm:pt>
    <dgm:pt modelId="{A49A9D9C-D8A5-4955-85D6-9942A680E49F}">
      <dgm:prSet/>
      <dgm:spPr>
        <a:solidFill>
          <a:srgbClr val="A0E1FE"/>
        </a:solidFill>
      </dgm:spPr>
      <dgm:t>
        <a:bodyPr/>
        <a:lstStyle/>
        <a:p>
          <a:endParaRPr lang="en-US"/>
        </a:p>
      </dgm:t>
    </dgm:pt>
    <dgm:pt modelId="{4FA5D1A9-2D9F-4C8F-B46F-BD64BB8A8B34}" type="parTrans" cxnId="{32626A87-2D62-4C76-AA3F-AC80A926DDA2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FC45362A-5522-4AE6-BF53-9DE56821AD36}" type="sibTrans" cxnId="{32626A87-2D62-4C76-AA3F-AC80A926DDA2}">
      <dgm:prSet/>
      <dgm:spPr/>
      <dgm:t>
        <a:bodyPr/>
        <a:lstStyle/>
        <a:p>
          <a:endParaRPr lang="en-US"/>
        </a:p>
      </dgm:t>
    </dgm:pt>
    <dgm:pt modelId="{25994F79-4089-46C3-A29A-EC2729CBEE25}">
      <dgm:prSet/>
      <dgm:spPr>
        <a:solidFill>
          <a:srgbClr val="A0E1FE"/>
        </a:solidFill>
      </dgm:spPr>
      <dgm:t>
        <a:bodyPr/>
        <a:lstStyle/>
        <a:p>
          <a:endParaRPr lang="en-US"/>
        </a:p>
      </dgm:t>
    </dgm:pt>
    <dgm:pt modelId="{D05EA02A-6D72-4CA6-A29D-B8AA45A3612E}" type="parTrans" cxnId="{ACECD747-75C6-4136-B285-F8E7D5099805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444D6D6-0A2C-4420-AF8E-A2D51C426730}" type="sibTrans" cxnId="{ACECD747-75C6-4136-B285-F8E7D5099805}">
      <dgm:prSet/>
      <dgm:spPr/>
      <dgm:t>
        <a:bodyPr/>
        <a:lstStyle/>
        <a:p>
          <a:endParaRPr lang="en-US"/>
        </a:p>
      </dgm:t>
    </dgm:pt>
    <dgm:pt modelId="{A420786B-3E31-4443-AD12-D856BEE8FC1A}" type="pres">
      <dgm:prSet presAssocID="{FE5B7890-4859-414A-B667-16A75CB5CD6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6890812-1CED-4AC7-8AC3-00E1027890A3}" type="pres">
      <dgm:prSet presAssocID="{BEBBDD95-8B1D-4D37-A5EA-EEF41342F087}" presName="hierRoot1" presStyleCnt="0">
        <dgm:presLayoutVars>
          <dgm:hierBranch val="init"/>
        </dgm:presLayoutVars>
      </dgm:prSet>
      <dgm:spPr/>
    </dgm:pt>
    <dgm:pt modelId="{7801F35E-EDE4-4B09-B88C-AA4A0CE42F08}" type="pres">
      <dgm:prSet presAssocID="{BEBBDD95-8B1D-4D37-A5EA-EEF41342F087}" presName="rootComposite1" presStyleCnt="0"/>
      <dgm:spPr/>
    </dgm:pt>
    <dgm:pt modelId="{F79C538D-7522-4724-A662-5181207C3DD2}" type="pres">
      <dgm:prSet presAssocID="{BEBBDD95-8B1D-4D37-A5EA-EEF41342F087}" presName="rootText1" presStyleLbl="node0" presStyleIdx="0" presStyleCnt="1">
        <dgm:presLayoutVars>
          <dgm:chPref val="3"/>
        </dgm:presLayoutVars>
      </dgm:prSet>
      <dgm:spPr/>
    </dgm:pt>
    <dgm:pt modelId="{93A78DF0-CF7C-4B3E-AE83-2AC10AF4F0B6}" type="pres">
      <dgm:prSet presAssocID="{BEBBDD95-8B1D-4D37-A5EA-EEF41342F087}" presName="rootConnector1" presStyleLbl="node1" presStyleIdx="0" presStyleCnt="0"/>
      <dgm:spPr/>
    </dgm:pt>
    <dgm:pt modelId="{3692ED32-E6F3-405F-8457-E8DCDFC03608}" type="pres">
      <dgm:prSet presAssocID="{BEBBDD95-8B1D-4D37-A5EA-EEF41342F087}" presName="hierChild2" presStyleCnt="0"/>
      <dgm:spPr/>
    </dgm:pt>
    <dgm:pt modelId="{FDB493EA-882E-4ADA-89A7-BB90D09307D8}" type="pres">
      <dgm:prSet presAssocID="{6B51ECD3-E45B-4586-987D-96BF3D496BBC}" presName="Name37" presStyleLbl="parChTrans1D2" presStyleIdx="0" presStyleCnt="5"/>
      <dgm:spPr/>
    </dgm:pt>
    <dgm:pt modelId="{256C2640-9093-45CC-BBBF-F280C346F3AF}" type="pres">
      <dgm:prSet presAssocID="{D870A03F-3B36-44E0-933A-081FF07ABB78}" presName="hierRoot2" presStyleCnt="0">
        <dgm:presLayoutVars>
          <dgm:hierBranch/>
        </dgm:presLayoutVars>
      </dgm:prSet>
      <dgm:spPr/>
    </dgm:pt>
    <dgm:pt modelId="{C833DF3B-706B-495B-8E43-59246BB6493D}" type="pres">
      <dgm:prSet presAssocID="{D870A03F-3B36-44E0-933A-081FF07ABB78}" presName="rootComposite" presStyleCnt="0"/>
      <dgm:spPr/>
    </dgm:pt>
    <dgm:pt modelId="{C7CD9168-20AF-4C08-8183-E421524C2E1E}" type="pres">
      <dgm:prSet presAssocID="{D870A03F-3B36-44E0-933A-081FF07ABB78}" presName="rootText" presStyleLbl="node2" presStyleIdx="0" presStyleCnt="2">
        <dgm:presLayoutVars>
          <dgm:chPref val="3"/>
        </dgm:presLayoutVars>
      </dgm:prSet>
      <dgm:spPr/>
    </dgm:pt>
    <dgm:pt modelId="{F58A40F8-1979-4F91-9653-D006A371F9E0}" type="pres">
      <dgm:prSet presAssocID="{D870A03F-3B36-44E0-933A-081FF07ABB78}" presName="rootConnector" presStyleLbl="node2" presStyleIdx="0" presStyleCnt="2"/>
      <dgm:spPr/>
    </dgm:pt>
    <dgm:pt modelId="{81E9175F-AE20-4F49-85EE-A372A84068B0}" type="pres">
      <dgm:prSet presAssocID="{D870A03F-3B36-44E0-933A-081FF07ABB78}" presName="hierChild4" presStyleCnt="0"/>
      <dgm:spPr/>
    </dgm:pt>
    <dgm:pt modelId="{C09A6E7E-D8FB-46D5-B0C0-2A2FA5B2F759}" type="pres">
      <dgm:prSet presAssocID="{358FA028-82D6-41C9-A422-35F41EB481D1}" presName="Name35" presStyleLbl="parChTrans1D3" presStyleIdx="0" presStyleCnt="3"/>
      <dgm:spPr/>
    </dgm:pt>
    <dgm:pt modelId="{8D6A1E74-95C7-4570-A8EB-E887F15EDB14}" type="pres">
      <dgm:prSet presAssocID="{31748381-D858-4C5C-9028-D5241D548670}" presName="hierRoot2" presStyleCnt="0">
        <dgm:presLayoutVars>
          <dgm:hierBranch val="init"/>
        </dgm:presLayoutVars>
      </dgm:prSet>
      <dgm:spPr/>
    </dgm:pt>
    <dgm:pt modelId="{EBF93646-17B4-41EA-A950-53E7BAFD290B}" type="pres">
      <dgm:prSet presAssocID="{31748381-D858-4C5C-9028-D5241D548670}" presName="rootComposite" presStyleCnt="0"/>
      <dgm:spPr/>
    </dgm:pt>
    <dgm:pt modelId="{504BB290-941B-4141-940E-D14E0EBBAF74}" type="pres">
      <dgm:prSet presAssocID="{31748381-D858-4C5C-9028-D5241D548670}" presName="rootText" presStyleLbl="node3" presStyleIdx="0" presStyleCnt="3">
        <dgm:presLayoutVars>
          <dgm:chPref val="3"/>
        </dgm:presLayoutVars>
      </dgm:prSet>
      <dgm:spPr/>
    </dgm:pt>
    <dgm:pt modelId="{0875C4FD-1885-4E29-826B-9E87B69BDDEC}" type="pres">
      <dgm:prSet presAssocID="{31748381-D858-4C5C-9028-D5241D548670}" presName="rootConnector" presStyleLbl="node3" presStyleIdx="0" presStyleCnt="3"/>
      <dgm:spPr/>
    </dgm:pt>
    <dgm:pt modelId="{D57E3024-A269-4752-9AB3-B855AF4CA3F3}" type="pres">
      <dgm:prSet presAssocID="{31748381-D858-4C5C-9028-D5241D548670}" presName="hierChild4" presStyleCnt="0"/>
      <dgm:spPr/>
    </dgm:pt>
    <dgm:pt modelId="{4C0F5AD1-8620-4E35-BB2D-AE07EBF2444C}" type="pres">
      <dgm:prSet presAssocID="{31748381-D858-4C5C-9028-D5241D548670}" presName="hierChild5" presStyleCnt="0"/>
      <dgm:spPr/>
    </dgm:pt>
    <dgm:pt modelId="{11F2FA4B-451A-4E9E-A55E-95EF763E36C4}" type="pres">
      <dgm:prSet presAssocID="{D870A03F-3B36-44E0-933A-081FF07ABB78}" presName="hierChild5" presStyleCnt="0"/>
      <dgm:spPr/>
    </dgm:pt>
    <dgm:pt modelId="{135D2816-BFA6-4C1A-8D20-5F87F00918F0}" type="pres">
      <dgm:prSet presAssocID="{B25EE2F4-39E3-4D81-A746-CF5B9993FCDC}" presName="Name37" presStyleLbl="parChTrans1D2" presStyleIdx="1" presStyleCnt="5"/>
      <dgm:spPr/>
    </dgm:pt>
    <dgm:pt modelId="{DAD7EC32-EACB-4261-8973-B2274908926A}" type="pres">
      <dgm:prSet presAssocID="{FFF653D5-9E0C-4330-8E67-F950371EFCEF}" presName="hierRoot2" presStyleCnt="0">
        <dgm:presLayoutVars>
          <dgm:hierBranch/>
        </dgm:presLayoutVars>
      </dgm:prSet>
      <dgm:spPr/>
    </dgm:pt>
    <dgm:pt modelId="{B76CFB74-14A2-4016-84A2-354A444053B5}" type="pres">
      <dgm:prSet presAssocID="{FFF653D5-9E0C-4330-8E67-F950371EFCEF}" presName="rootComposite" presStyleCnt="0"/>
      <dgm:spPr/>
    </dgm:pt>
    <dgm:pt modelId="{D59E826D-F5A5-48D4-A385-F41250D325BC}" type="pres">
      <dgm:prSet presAssocID="{FFF653D5-9E0C-4330-8E67-F950371EFCEF}" presName="rootText" presStyleLbl="node2" presStyleIdx="1" presStyleCnt="2">
        <dgm:presLayoutVars>
          <dgm:chPref val="3"/>
        </dgm:presLayoutVars>
      </dgm:prSet>
      <dgm:spPr/>
    </dgm:pt>
    <dgm:pt modelId="{9AA24A0E-2363-4E49-8891-531CDDD4BA15}" type="pres">
      <dgm:prSet presAssocID="{FFF653D5-9E0C-4330-8E67-F950371EFCEF}" presName="rootConnector" presStyleLbl="node2" presStyleIdx="1" presStyleCnt="2"/>
      <dgm:spPr/>
    </dgm:pt>
    <dgm:pt modelId="{10B6C2F8-71D2-4C1E-AA13-7768D5316BD6}" type="pres">
      <dgm:prSet presAssocID="{FFF653D5-9E0C-4330-8E67-F950371EFCEF}" presName="hierChild4" presStyleCnt="0"/>
      <dgm:spPr/>
    </dgm:pt>
    <dgm:pt modelId="{BE4C1DE8-496C-4ECC-B7B4-3EB2138155B8}" type="pres">
      <dgm:prSet presAssocID="{4FA5D1A9-2D9F-4C8F-B46F-BD64BB8A8B34}" presName="Name35" presStyleLbl="parChTrans1D3" presStyleIdx="1" presStyleCnt="3"/>
      <dgm:spPr/>
    </dgm:pt>
    <dgm:pt modelId="{C16F4A2F-E766-48EF-9F98-031DF94FED5F}" type="pres">
      <dgm:prSet presAssocID="{A49A9D9C-D8A5-4955-85D6-9942A680E49F}" presName="hierRoot2" presStyleCnt="0">
        <dgm:presLayoutVars>
          <dgm:hierBranch val="init"/>
        </dgm:presLayoutVars>
      </dgm:prSet>
      <dgm:spPr/>
    </dgm:pt>
    <dgm:pt modelId="{0E8842CF-FFBA-4564-9306-618A69D51B01}" type="pres">
      <dgm:prSet presAssocID="{A49A9D9C-D8A5-4955-85D6-9942A680E49F}" presName="rootComposite" presStyleCnt="0"/>
      <dgm:spPr/>
    </dgm:pt>
    <dgm:pt modelId="{7AC80E8C-38D0-4B09-B73E-4F141E98284B}" type="pres">
      <dgm:prSet presAssocID="{A49A9D9C-D8A5-4955-85D6-9942A680E49F}" presName="rootText" presStyleLbl="node3" presStyleIdx="1" presStyleCnt="3">
        <dgm:presLayoutVars>
          <dgm:chPref val="3"/>
        </dgm:presLayoutVars>
      </dgm:prSet>
      <dgm:spPr/>
    </dgm:pt>
    <dgm:pt modelId="{CCA3647A-EC4D-456B-9740-E8694AB90E2F}" type="pres">
      <dgm:prSet presAssocID="{A49A9D9C-D8A5-4955-85D6-9942A680E49F}" presName="rootConnector" presStyleLbl="node3" presStyleIdx="1" presStyleCnt="3"/>
      <dgm:spPr/>
    </dgm:pt>
    <dgm:pt modelId="{D325497C-2D35-45DF-919D-BF3DC596AA04}" type="pres">
      <dgm:prSet presAssocID="{A49A9D9C-D8A5-4955-85D6-9942A680E49F}" presName="hierChild4" presStyleCnt="0"/>
      <dgm:spPr/>
    </dgm:pt>
    <dgm:pt modelId="{3444FADD-2E6C-4143-8CCF-50F4AC397429}" type="pres">
      <dgm:prSet presAssocID="{A49A9D9C-D8A5-4955-85D6-9942A680E49F}" presName="hierChild5" presStyleCnt="0"/>
      <dgm:spPr/>
    </dgm:pt>
    <dgm:pt modelId="{FE444293-37FF-481C-A32F-7E0B67197664}" type="pres">
      <dgm:prSet presAssocID="{D05EA02A-6D72-4CA6-A29D-B8AA45A3612E}" presName="Name35" presStyleLbl="parChTrans1D3" presStyleIdx="2" presStyleCnt="3"/>
      <dgm:spPr/>
    </dgm:pt>
    <dgm:pt modelId="{1862F1BE-2C0C-4D1E-BB28-2FB3BC5A323E}" type="pres">
      <dgm:prSet presAssocID="{25994F79-4089-46C3-A29A-EC2729CBEE25}" presName="hierRoot2" presStyleCnt="0">
        <dgm:presLayoutVars>
          <dgm:hierBranch val="init"/>
        </dgm:presLayoutVars>
      </dgm:prSet>
      <dgm:spPr/>
    </dgm:pt>
    <dgm:pt modelId="{72F1C089-0A8E-47BD-A637-99CD38B98A1D}" type="pres">
      <dgm:prSet presAssocID="{25994F79-4089-46C3-A29A-EC2729CBEE25}" presName="rootComposite" presStyleCnt="0"/>
      <dgm:spPr/>
    </dgm:pt>
    <dgm:pt modelId="{95EB2289-9698-4DCB-BE09-D9D0E8998DEB}" type="pres">
      <dgm:prSet presAssocID="{25994F79-4089-46C3-A29A-EC2729CBEE25}" presName="rootText" presStyleLbl="node3" presStyleIdx="2" presStyleCnt="3">
        <dgm:presLayoutVars>
          <dgm:chPref val="3"/>
        </dgm:presLayoutVars>
      </dgm:prSet>
      <dgm:spPr/>
    </dgm:pt>
    <dgm:pt modelId="{1667D0B0-746D-4F57-86C1-F0E6F4A31698}" type="pres">
      <dgm:prSet presAssocID="{25994F79-4089-46C3-A29A-EC2729CBEE25}" presName="rootConnector" presStyleLbl="node3" presStyleIdx="2" presStyleCnt="3"/>
      <dgm:spPr/>
    </dgm:pt>
    <dgm:pt modelId="{F365E638-02BA-489D-95E6-2B05992C6E4B}" type="pres">
      <dgm:prSet presAssocID="{25994F79-4089-46C3-A29A-EC2729CBEE25}" presName="hierChild4" presStyleCnt="0"/>
      <dgm:spPr/>
    </dgm:pt>
    <dgm:pt modelId="{D9B27F85-3333-423C-BC3E-ED9150C2F3FE}" type="pres">
      <dgm:prSet presAssocID="{25994F79-4089-46C3-A29A-EC2729CBEE25}" presName="hierChild5" presStyleCnt="0"/>
      <dgm:spPr/>
    </dgm:pt>
    <dgm:pt modelId="{72F3D43D-03CA-49B0-8F5D-BAA9C93BF8AD}" type="pres">
      <dgm:prSet presAssocID="{FFF653D5-9E0C-4330-8E67-F950371EFCEF}" presName="hierChild5" presStyleCnt="0"/>
      <dgm:spPr/>
    </dgm:pt>
    <dgm:pt modelId="{C24E355D-5233-4D4A-B639-65FD88D14400}" type="pres">
      <dgm:prSet presAssocID="{BEBBDD95-8B1D-4D37-A5EA-EEF41342F087}" presName="hierChild3" presStyleCnt="0"/>
      <dgm:spPr/>
    </dgm:pt>
    <dgm:pt modelId="{FD249E80-F6C4-4BA3-9AA3-566C8D2FDC22}" type="pres">
      <dgm:prSet presAssocID="{47081F18-0B8B-4B98-AE22-F9F5AA1BC26E}" presName="Name111" presStyleLbl="parChTrans1D2" presStyleIdx="2" presStyleCnt="5"/>
      <dgm:spPr/>
    </dgm:pt>
    <dgm:pt modelId="{FE082CD5-5D9E-4039-813F-515C7883BD3E}" type="pres">
      <dgm:prSet presAssocID="{BD53CA3A-1B30-47FA-93CA-22EE3DB15425}" presName="hierRoot3" presStyleCnt="0">
        <dgm:presLayoutVars>
          <dgm:hierBranch val="init"/>
        </dgm:presLayoutVars>
      </dgm:prSet>
      <dgm:spPr/>
    </dgm:pt>
    <dgm:pt modelId="{5FC297F6-CA84-461C-82CC-8D9FBEBD85EC}" type="pres">
      <dgm:prSet presAssocID="{BD53CA3A-1B30-47FA-93CA-22EE3DB15425}" presName="rootComposite3" presStyleCnt="0"/>
      <dgm:spPr/>
    </dgm:pt>
    <dgm:pt modelId="{AF11F321-9F14-4AEE-BD2E-2E52A5BC9BFA}" type="pres">
      <dgm:prSet presAssocID="{BD53CA3A-1B30-47FA-93CA-22EE3DB15425}" presName="rootText3" presStyleLbl="asst1" presStyleIdx="0" presStyleCnt="3" custLinFactNeighborX="-47988">
        <dgm:presLayoutVars>
          <dgm:chPref val="3"/>
        </dgm:presLayoutVars>
      </dgm:prSet>
      <dgm:spPr/>
    </dgm:pt>
    <dgm:pt modelId="{FC6F4983-80D5-44FB-A2A4-05E5628E96DA}" type="pres">
      <dgm:prSet presAssocID="{BD53CA3A-1B30-47FA-93CA-22EE3DB15425}" presName="rootConnector3" presStyleLbl="asst1" presStyleIdx="0" presStyleCnt="3"/>
      <dgm:spPr/>
    </dgm:pt>
    <dgm:pt modelId="{D2169BCA-3FA8-49A8-B258-30563CA4C117}" type="pres">
      <dgm:prSet presAssocID="{BD53CA3A-1B30-47FA-93CA-22EE3DB15425}" presName="hierChild6" presStyleCnt="0"/>
      <dgm:spPr/>
    </dgm:pt>
    <dgm:pt modelId="{3057CAE7-6A5A-4B5C-B807-6C1009B45989}" type="pres">
      <dgm:prSet presAssocID="{BD53CA3A-1B30-47FA-93CA-22EE3DB15425}" presName="hierChild7" presStyleCnt="0"/>
      <dgm:spPr/>
    </dgm:pt>
    <dgm:pt modelId="{AEB829BE-C7C6-4319-A3FF-1407CFBB43DC}" type="pres">
      <dgm:prSet presAssocID="{39CFA662-E444-470A-ACC8-9644C5C8F430}" presName="Name111" presStyleLbl="parChTrans1D2" presStyleIdx="3" presStyleCnt="5"/>
      <dgm:spPr/>
    </dgm:pt>
    <dgm:pt modelId="{43C9F2EC-0B7F-4470-B0C3-29574B8D3805}" type="pres">
      <dgm:prSet presAssocID="{9733FCE9-4F39-4CC9-A381-952E8BC73B25}" presName="hierRoot3" presStyleCnt="0">
        <dgm:presLayoutVars>
          <dgm:hierBranch val="init"/>
        </dgm:presLayoutVars>
      </dgm:prSet>
      <dgm:spPr/>
    </dgm:pt>
    <dgm:pt modelId="{C0343C1C-A081-4B84-A91D-A84B25BB45D6}" type="pres">
      <dgm:prSet presAssocID="{9733FCE9-4F39-4CC9-A381-952E8BC73B25}" presName="rootComposite3" presStyleCnt="0"/>
      <dgm:spPr/>
    </dgm:pt>
    <dgm:pt modelId="{9B110750-120A-4CE1-A0A6-B2B097305686}" type="pres">
      <dgm:prSet presAssocID="{9733FCE9-4F39-4CC9-A381-952E8BC73B25}" presName="rootText3" presStyleLbl="asst1" presStyleIdx="1" presStyleCnt="3" custLinFactNeighborX="34500">
        <dgm:presLayoutVars>
          <dgm:chPref val="3"/>
        </dgm:presLayoutVars>
      </dgm:prSet>
      <dgm:spPr/>
    </dgm:pt>
    <dgm:pt modelId="{51EB8D7D-01E8-4619-B726-A7D3BE9DAF5D}" type="pres">
      <dgm:prSet presAssocID="{9733FCE9-4F39-4CC9-A381-952E8BC73B25}" presName="rootConnector3" presStyleLbl="asst1" presStyleIdx="1" presStyleCnt="3"/>
      <dgm:spPr/>
    </dgm:pt>
    <dgm:pt modelId="{2D6CF415-D562-4928-8238-2BF158F605BB}" type="pres">
      <dgm:prSet presAssocID="{9733FCE9-4F39-4CC9-A381-952E8BC73B25}" presName="hierChild6" presStyleCnt="0"/>
      <dgm:spPr/>
    </dgm:pt>
    <dgm:pt modelId="{BAFB1E5A-74C1-42C5-9886-09920013ACD0}" type="pres">
      <dgm:prSet presAssocID="{9733FCE9-4F39-4CC9-A381-952E8BC73B25}" presName="hierChild7" presStyleCnt="0"/>
      <dgm:spPr/>
    </dgm:pt>
    <dgm:pt modelId="{CDCC3561-7055-4E1F-9726-300FCD76F532}" type="pres">
      <dgm:prSet presAssocID="{5328CFC4-EDB0-47C0-849D-1539DBE62055}" presName="Name111" presStyleLbl="parChTrans1D2" presStyleIdx="4" presStyleCnt="5"/>
      <dgm:spPr/>
    </dgm:pt>
    <dgm:pt modelId="{2CDF39EE-0D1B-4708-B025-9E663F0AD730}" type="pres">
      <dgm:prSet presAssocID="{B22AEC83-D6BB-423B-B85C-4232A0A52C0C}" presName="hierRoot3" presStyleCnt="0">
        <dgm:presLayoutVars>
          <dgm:hierBranch val="l"/>
        </dgm:presLayoutVars>
      </dgm:prSet>
      <dgm:spPr/>
    </dgm:pt>
    <dgm:pt modelId="{35686F5C-0FA4-4F17-93B5-75C15DBDB869}" type="pres">
      <dgm:prSet presAssocID="{B22AEC83-D6BB-423B-B85C-4232A0A52C0C}" presName="rootComposite3" presStyleCnt="0"/>
      <dgm:spPr/>
    </dgm:pt>
    <dgm:pt modelId="{A05C59D6-F7A4-4595-8B22-5390EBC6926B}" type="pres">
      <dgm:prSet presAssocID="{B22AEC83-D6BB-423B-B85C-4232A0A52C0C}" presName="rootText3" presStyleLbl="asst1" presStyleIdx="2" presStyleCnt="3" custLinFactNeighborX="-47988">
        <dgm:presLayoutVars>
          <dgm:chPref val="3"/>
        </dgm:presLayoutVars>
      </dgm:prSet>
      <dgm:spPr/>
    </dgm:pt>
    <dgm:pt modelId="{B58C3153-94B4-47A7-8DBD-878555A2D6F0}" type="pres">
      <dgm:prSet presAssocID="{B22AEC83-D6BB-423B-B85C-4232A0A52C0C}" presName="rootConnector3" presStyleLbl="asst1" presStyleIdx="2" presStyleCnt="3"/>
      <dgm:spPr/>
    </dgm:pt>
    <dgm:pt modelId="{BA77C38E-CF96-4A41-A6F4-7ABE47C69F48}" type="pres">
      <dgm:prSet presAssocID="{B22AEC83-D6BB-423B-B85C-4232A0A52C0C}" presName="hierChild6" presStyleCnt="0"/>
      <dgm:spPr/>
    </dgm:pt>
    <dgm:pt modelId="{8D782DBC-E6B8-43F6-8509-4A522B8AF6EA}" type="pres">
      <dgm:prSet presAssocID="{B22AEC83-D6BB-423B-B85C-4232A0A52C0C}" presName="hierChild7" presStyleCnt="0"/>
      <dgm:spPr/>
    </dgm:pt>
  </dgm:ptLst>
  <dgm:cxnLst>
    <dgm:cxn modelId="{B47DAA0F-03C7-4547-B1B2-A5CE7E89A2DB}" srcId="{D870A03F-3B36-44E0-933A-081FF07ABB78}" destId="{31748381-D858-4C5C-9028-D5241D548670}" srcOrd="0" destOrd="0" parTransId="{358FA028-82D6-41C9-A422-35F41EB481D1}" sibTransId="{5F863C4C-B906-48B0-9C85-52037DBBEBEF}"/>
    <dgm:cxn modelId="{88EB6314-DE5A-4307-804D-94C8E781C0E4}" type="presOf" srcId="{D870A03F-3B36-44E0-933A-081FF07ABB78}" destId="{C7CD9168-20AF-4C08-8183-E421524C2E1E}" srcOrd="0" destOrd="0" presId="urn:microsoft.com/office/officeart/2005/8/layout/orgChart1"/>
    <dgm:cxn modelId="{220BDA21-4D56-4DA7-B548-75BC9FF1E864}" type="presOf" srcId="{6B51ECD3-E45B-4586-987D-96BF3D496BBC}" destId="{FDB493EA-882E-4ADA-89A7-BB90D09307D8}" srcOrd="0" destOrd="0" presId="urn:microsoft.com/office/officeart/2005/8/layout/orgChart1"/>
    <dgm:cxn modelId="{D4CE5324-5309-471B-B2BE-0AFA290387A9}" type="presOf" srcId="{BEBBDD95-8B1D-4D37-A5EA-EEF41342F087}" destId="{F79C538D-7522-4724-A662-5181207C3DD2}" srcOrd="0" destOrd="0" presId="urn:microsoft.com/office/officeart/2005/8/layout/orgChart1"/>
    <dgm:cxn modelId="{5DDEB746-CF0E-4F0C-80D8-60791FF816F3}" type="presOf" srcId="{BEBBDD95-8B1D-4D37-A5EA-EEF41342F087}" destId="{93A78DF0-CF7C-4B3E-AE83-2AC10AF4F0B6}" srcOrd="1" destOrd="0" presId="urn:microsoft.com/office/officeart/2005/8/layout/orgChart1"/>
    <dgm:cxn modelId="{ACECD747-75C6-4136-B285-F8E7D5099805}" srcId="{FFF653D5-9E0C-4330-8E67-F950371EFCEF}" destId="{25994F79-4089-46C3-A29A-EC2729CBEE25}" srcOrd="1" destOrd="0" parTransId="{D05EA02A-6D72-4CA6-A29D-B8AA45A3612E}" sibTransId="{D444D6D6-0A2C-4420-AF8E-A2D51C426730}"/>
    <dgm:cxn modelId="{FB76FF48-0FB2-4479-9A9F-E947B76DB18E}" type="presOf" srcId="{D870A03F-3B36-44E0-933A-081FF07ABB78}" destId="{F58A40F8-1979-4F91-9653-D006A371F9E0}" srcOrd="1" destOrd="0" presId="urn:microsoft.com/office/officeart/2005/8/layout/orgChart1"/>
    <dgm:cxn modelId="{40E13449-1420-43A2-9885-25A0D85A94A3}" type="presOf" srcId="{4FA5D1A9-2D9F-4C8F-B46F-BD64BB8A8B34}" destId="{BE4C1DE8-496C-4ECC-B7B4-3EB2138155B8}" srcOrd="0" destOrd="0" presId="urn:microsoft.com/office/officeart/2005/8/layout/orgChart1"/>
    <dgm:cxn modelId="{021C206B-D781-4B7C-B3A6-CFADC590D857}" srcId="{BEBBDD95-8B1D-4D37-A5EA-EEF41342F087}" destId="{BD53CA3A-1B30-47FA-93CA-22EE3DB15425}" srcOrd="0" destOrd="0" parTransId="{47081F18-0B8B-4B98-AE22-F9F5AA1BC26E}" sibTransId="{F949BFDE-5017-42F5-A109-2E73ADBA0D1A}"/>
    <dgm:cxn modelId="{90764F4F-F3AA-4BFD-BB54-F5224E938359}" type="presOf" srcId="{25994F79-4089-46C3-A29A-EC2729CBEE25}" destId="{1667D0B0-746D-4F57-86C1-F0E6F4A31698}" srcOrd="1" destOrd="0" presId="urn:microsoft.com/office/officeart/2005/8/layout/orgChart1"/>
    <dgm:cxn modelId="{8C59B573-2F37-4771-A5DA-508F5F3C93F7}" type="presOf" srcId="{D05EA02A-6D72-4CA6-A29D-B8AA45A3612E}" destId="{FE444293-37FF-481C-A32F-7E0B67197664}" srcOrd="0" destOrd="0" presId="urn:microsoft.com/office/officeart/2005/8/layout/orgChart1"/>
    <dgm:cxn modelId="{D9598656-D48D-4D49-88B8-0147FD1AF0F2}" type="presOf" srcId="{9733FCE9-4F39-4CC9-A381-952E8BC73B25}" destId="{51EB8D7D-01E8-4619-B726-A7D3BE9DAF5D}" srcOrd="1" destOrd="0" presId="urn:microsoft.com/office/officeart/2005/8/layout/orgChart1"/>
    <dgm:cxn modelId="{C59D3679-81FE-43C2-B04B-48C4329B9725}" type="presOf" srcId="{B22AEC83-D6BB-423B-B85C-4232A0A52C0C}" destId="{A05C59D6-F7A4-4595-8B22-5390EBC6926B}" srcOrd="0" destOrd="0" presId="urn:microsoft.com/office/officeart/2005/8/layout/orgChart1"/>
    <dgm:cxn modelId="{A6A59E7E-CCD5-400E-AF2F-2F671ADA015F}" srcId="{BEBBDD95-8B1D-4D37-A5EA-EEF41342F087}" destId="{D870A03F-3B36-44E0-933A-081FF07ABB78}" srcOrd="2" destOrd="0" parTransId="{6B51ECD3-E45B-4586-987D-96BF3D496BBC}" sibTransId="{9959A733-7F4F-4BFA-A2F8-706651B381A3}"/>
    <dgm:cxn modelId="{AC7AE280-0D48-4949-98DF-F189E23302B6}" type="presOf" srcId="{39CFA662-E444-470A-ACC8-9644C5C8F430}" destId="{AEB829BE-C7C6-4319-A3FF-1407CFBB43DC}" srcOrd="0" destOrd="0" presId="urn:microsoft.com/office/officeart/2005/8/layout/orgChart1"/>
    <dgm:cxn modelId="{76B0D983-CCD1-4578-AD23-926B8B1152A9}" type="presOf" srcId="{25994F79-4089-46C3-A29A-EC2729CBEE25}" destId="{95EB2289-9698-4DCB-BE09-D9D0E8998DEB}" srcOrd="0" destOrd="0" presId="urn:microsoft.com/office/officeart/2005/8/layout/orgChart1"/>
    <dgm:cxn modelId="{32626A87-2D62-4C76-AA3F-AC80A926DDA2}" srcId="{FFF653D5-9E0C-4330-8E67-F950371EFCEF}" destId="{A49A9D9C-D8A5-4955-85D6-9942A680E49F}" srcOrd="0" destOrd="0" parTransId="{4FA5D1A9-2D9F-4C8F-B46F-BD64BB8A8B34}" sibTransId="{FC45362A-5522-4AE6-BF53-9DE56821AD36}"/>
    <dgm:cxn modelId="{6A13BD91-C1AE-471F-B47B-140CC4A3F16D}" type="presOf" srcId="{5328CFC4-EDB0-47C0-849D-1539DBE62055}" destId="{CDCC3561-7055-4E1F-9726-300FCD76F532}" srcOrd="0" destOrd="0" presId="urn:microsoft.com/office/officeart/2005/8/layout/orgChart1"/>
    <dgm:cxn modelId="{5EE0CDA1-590B-48FD-AD53-285950F6279A}" type="presOf" srcId="{A49A9D9C-D8A5-4955-85D6-9942A680E49F}" destId="{7AC80E8C-38D0-4B09-B73E-4F141E98284B}" srcOrd="0" destOrd="0" presId="urn:microsoft.com/office/officeart/2005/8/layout/orgChart1"/>
    <dgm:cxn modelId="{DA66D8A1-2945-4BF8-BF41-C1E966C71A63}" type="presOf" srcId="{47081F18-0B8B-4B98-AE22-F9F5AA1BC26E}" destId="{FD249E80-F6C4-4BA3-9AA3-566C8D2FDC22}" srcOrd="0" destOrd="0" presId="urn:microsoft.com/office/officeart/2005/8/layout/orgChart1"/>
    <dgm:cxn modelId="{2E7964A3-48E5-4CF7-A15B-FA225A66DB24}" srcId="{FE5B7890-4859-414A-B667-16A75CB5CD68}" destId="{BEBBDD95-8B1D-4D37-A5EA-EEF41342F087}" srcOrd="0" destOrd="0" parTransId="{D652B00D-DA1B-4401-8D80-235048C96BE2}" sibTransId="{B1E5388A-5DBD-4CD9-85C0-7AA903688360}"/>
    <dgm:cxn modelId="{41C1DFA8-43EB-4D6C-8A90-46917BD4FA27}" type="presOf" srcId="{BD53CA3A-1B30-47FA-93CA-22EE3DB15425}" destId="{FC6F4983-80D5-44FB-A2A4-05E5628E96DA}" srcOrd="1" destOrd="0" presId="urn:microsoft.com/office/officeart/2005/8/layout/orgChart1"/>
    <dgm:cxn modelId="{6CCC8AB7-8837-4A43-A936-18B4112B9417}" srcId="{BEBBDD95-8B1D-4D37-A5EA-EEF41342F087}" destId="{B22AEC83-D6BB-423B-B85C-4232A0A52C0C}" srcOrd="4" destOrd="0" parTransId="{5328CFC4-EDB0-47C0-849D-1539DBE62055}" sibTransId="{BB898735-6034-41F4-825B-E52EB16109B6}"/>
    <dgm:cxn modelId="{4B0800BF-85AD-4447-8DB1-51989A93D98D}" type="presOf" srcId="{358FA028-82D6-41C9-A422-35F41EB481D1}" destId="{C09A6E7E-D8FB-46D5-B0C0-2A2FA5B2F759}" srcOrd="0" destOrd="0" presId="urn:microsoft.com/office/officeart/2005/8/layout/orgChart1"/>
    <dgm:cxn modelId="{D411E1C7-2808-40DD-8D82-7EA42A027246}" type="presOf" srcId="{FE5B7890-4859-414A-B667-16A75CB5CD68}" destId="{A420786B-3E31-4443-AD12-D856BEE8FC1A}" srcOrd="0" destOrd="0" presId="urn:microsoft.com/office/officeart/2005/8/layout/orgChart1"/>
    <dgm:cxn modelId="{BC1A43D1-669D-40BC-A9A8-2D7F372A6EED}" type="presOf" srcId="{A49A9D9C-D8A5-4955-85D6-9942A680E49F}" destId="{CCA3647A-EC4D-456B-9740-E8694AB90E2F}" srcOrd="1" destOrd="0" presId="urn:microsoft.com/office/officeart/2005/8/layout/orgChart1"/>
    <dgm:cxn modelId="{12B6DCD4-49F9-4462-9668-5C9E9FD31E56}" type="presOf" srcId="{BD53CA3A-1B30-47FA-93CA-22EE3DB15425}" destId="{AF11F321-9F14-4AEE-BD2E-2E52A5BC9BFA}" srcOrd="0" destOrd="0" presId="urn:microsoft.com/office/officeart/2005/8/layout/orgChart1"/>
    <dgm:cxn modelId="{24B5DEE0-1FA8-45C5-BACF-E72A058BF32B}" type="presOf" srcId="{B25EE2F4-39E3-4D81-A746-CF5B9993FCDC}" destId="{135D2816-BFA6-4C1A-8D20-5F87F00918F0}" srcOrd="0" destOrd="0" presId="urn:microsoft.com/office/officeart/2005/8/layout/orgChart1"/>
    <dgm:cxn modelId="{C7A595E5-61E2-44B7-9E92-BC6B0B08338D}" type="presOf" srcId="{FFF653D5-9E0C-4330-8E67-F950371EFCEF}" destId="{D59E826D-F5A5-48D4-A385-F41250D325BC}" srcOrd="0" destOrd="0" presId="urn:microsoft.com/office/officeart/2005/8/layout/orgChart1"/>
    <dgm:cxn modelId="{E8DCB4E5-35E2-4771-A0C7-5DBCD2CE0FAA}" srcId="{BEBBDD95-8B1D-4D37-A5EA-EEF41342F087}" destId="{9733FCE9-4F39-4CC9-A381-952E8BC73B25}" srcOrd="1" destOrd="0" parTransId="{39CFA662-E444-470A-ACC8-9644C5C8F430}" sibTransId="{4D396C68-F8B2-4986-915A-7A0564C0AB63}"/>
    <dgm:cxn modelId="{552E8DE7-6ECA-4FAF-BEA1-CAAE1530DC60}" type="presOf" srcId="{31748381-D858-4C5C-9028-D5241D548670}" destId="{504BB290-941B-4141-940E-D14E0EBBAF74}" srcOrd="0" destOrd="0" presId="urn:microsoft.com/office/officeart/2005/8/layout/orgChart1"/>
    <dgm:cxn modelId="{929786EA-46A4-40C7-B0C8-3BA1C16B2D10}" srcId="{BEBBDD95-8B1D-4D37-A5EA-EEF41342F087}" destId="{FFF653D5-9E0C-4330-8E67-F950371EFCEF}" srcOrd="3" destOrd="0" parTransId="{B25EE2F4-39E3-4D81-A746-CF5B9993FCDC}" sibTransId="{D44D2E4F-F9D4-457A-9CC9-84C1FEFCE7E9}"/>
    <dgm:cxn modelId="{A41258EF-8EF3-48BC-BCEF-7B78C627C41F}" type="presOf" srcId="{9733FCE9-4F39-4CC9-A381-952E8BC73B25}" destId="{9B110750-120A-4CE1-A0A6-B2B097305686}" srcOrd="0" destOrd="0" presId="urn:microsoft.com/office/officeart/2005/8/layout/orgChart1"/>
    <dgm:cxn modelId="{736095F3-8B13-4FF6-B12D-EA49F5B12D12}" type="presOf" srcId="{B22AEC83-D6BB-423B-B85C-4232A0A52C0C}" destId="{B58C3153-94B4-47A7-8DBD-878555A2D6F0}" srcOrd="1" destOrd="0" presId="urn:microsoft.com/office/officeart/2005/8/layout/orgChart1"/>
    <dgm:cxn modelId="{7001C4F3-A713-4FFC-A02C-9FC26CFB8C7D}" type="presOf" srcId="{31748381-D858-4C5C-9028-D5241D548670}" destId="{0875C4FD-1885-4E29-826B-9E87B69BDDEC}" srcOrd="1" destOrd="0" presId="urn:microsoft.com/office/officeart/2005/8/layout/orgChart1"/>
    <dgm:cxn modelId="{37B4E1FC-0758-4E5D-9CF9-E728208A28B1}" type="presOf" srcId="{FFF653D5-9E0C-4330-8E67-F950371EFCEF}" destId="{9AA24A0E-2363-4E49-8891-531CDDD4BA15}" srcOrd="1" destOrd="0" presId="urn:microsoft.com/office/officeart/2005/8/layout/orgChart1"/>
    <dgm:cxn modelId="{1C3A926C-8F7B-457D-8B5D-6558A2891274}" type="presParOf" srcId="{A420786B-3E31-4443-AD12-D856BEE8FC1A}" destId="{56890812-1CED-4AC7-8AC3-00E1027890A3}" srcOrd="0" destOrd="0" presId="urn:microsoft.com/office/officeart/2005/8/layout/orgChart1"/>
    <dgm:cxn modelId="{DC153532-1E1B-49F8-9CDE-0FF7B078C339}" type="presParOf" srcId="{56890812-1CED-4AC7-8AC3-00E1027890A3}" destId="{7801F35E-EDE4-4B09-B88C-AA4A0CE42F08}" srcOrd="0" destOrd="0" presId="urn:microsoft.com/office/officeart/2005/8/layout/orgChart1"/>
    <dgm:cxn modelId="{0FC65CC9-3E6D-4E00-BBC9-CBA1A4C6A96F}" type="presParOf" srcId="{7801F35E-EDE4-4B09-B88C-AA4A0CE42F08}" destId="{F79C538D-7522-4724-A662-5181207C3DD2}" srcOrd="0" destOrd="0" presId="urn:microsoft.com/office/officeart/2005/8/layout/orgChart1"/>
    <dgm:cxn modelId="{14E2B089-4903-492A-821F-2323676E2AD9}" type="presParOf" srcId="{7801F35E-EDE4-4B09-B88C-AA4A0CE42F08}" destId="{93A78DF0-CF7C-4B3E-AE83-2AC10AF4F0B6}" srcOrd="1" destOrd="0" presId="urn:microsoft.com/office/officeart/2005/8/layout/orgChart1"/>
    <dgm:cxn modelId="{9E9D2DD3-E9B5-4100-B1CE-4C5E876D5D1C}" type="presParOf" srcId="{56890812-1CED-4AC7-8AC3-00E1027890A3}" destId="{3692ED32-E6F3-405F-8457-E8DCDFC03608}" srcOrd="1" destOrd="0" presId="urn:microsoft.com/office/officeart/2005/8/layout/orgChart1"/>
    <dgm:cxn modelId="{F487D377-997A-4914-BFF4-9CD8DD2406B2}" type="presParOf" srcId="{3692ED32-E6F3-405F-8457-E8DCDFC03608}" destId="{FDB493EA-882E-4ADA-89A7-BB90D09307D8}" srcOrd="0" destOrd="0" presId="urn:microsoft.com/office/officeart/2005/8/layout/orgChart1"/>
    <dgm:cxn modelId="{2214F00D-0AB7-41DD-B9CE-79A08A449F63}" type="presParOf" srcId="{3692ED32-E6F3-405F-8457-E8DCDFC03608}" destId="{256C2640-9093-45CC-BBBF-F280C346F3AF}" srcOrd="1" destOrd="0" presId="urn:microsoft.com/office/officeart/2005/8/layout/orgChart1"/>
    <dgm:cxn modelId="{065163D2-3A9A-44D8-ABFE-5A12E6480DEA}" type="presParOf" srcId="{256C2640-9093-45CC-BBBF-F280C346F3AF}" destId="{C833DF3B-706B-495B-8E43-59246BB6493D}" srcOrd="0" destOrd="0" presId="urn:microsoft.com/office/officeart/2005/8/layout/orgChart1"/>
    <dgm:cxn modelId="{FBADAE47-9A0A-4C2B-A2D5-E644F824A29C}" type="presParOf" srcId="{C833DF3B-706B-495B-8E43-59246BB6493D}" destId="{C7CD9168-20AF-4C08-8183-E421524C2E1E}" srcOrd="0" destOrd="0" presId="urn:microsoft.com/office/officeart/2005/8/layout/orgChart1"/>
    <dgm:cxn modelId="{8009D219-EB0E-4B58-A7D1-96094FA1368D}" type="presParOf" srcId="{C833DF3B-706B-495B-8E43-59246BB6493D}" destId="{F58A40F8-1979-4F91-9653-D006A371F9E0}" srcOrd="1" destOrd="0" presId="urn:microsoft.com/office/officeart/2005/8/layout/orgChart1"/>
    <dgm:cxn modelId="{F15BEF8F-FDE8-43A7-B1EC-6E7B416CAA45}" type="presParOf" srcId="{256C2640-9093-45CC-BBBF-F280C346F3AF}" destId="{81E9175F-AE20-4F49-85EE-A372A84068B0}" srcOrd="1" destOrd="0" presId="urn:microsoft.com/office/officeart/2005/8/layout/orgChart1"/>
    <dgm:cxn modelId="{66E0684A-AF7E-4E1E-80B9-452673217110}" type="presParOf" srcId="{81E9175F-AE20-4F49-85EE-A372A84068B0}" destId="{C09A6E7E-D8FB-46D5-B0C0-2A2FA5B2F759}" srcOrd="0" destOrd="0" presId="urn:microsoft.com/office/officeart/2005/8/layout/orgChart1"/>
    <dgm:cxn modelId="{C5D01571-2BED-4E33-953F-71E5329067CB}" type="presParOf" srcId="{81E9175F-AE20-4F49-85EE-A372A84068B0}" destId="{8D6A1E74-95C7-4570-A8EB-E887F15EDB14}" srcOrd="1" destOrd="0" presId="urn:microsoft.com/office/officeart/2005/8/layout/orgChart1"/>
    <dgm:cxn modelId="{94A5A77B-6166-495E-9CE3-9AA77D821C36}" type="presParOf" srcId="{8D6A1E74-95C7-4570-A8EB-E887F15EDB14}" destId="{EBF93646-17B4-41EA-A950-53E7BAFD290B}" srcOrd="0" destOrd="0" presId="urn:microsoft.com/office/officeart/2005/8/layout/orgChart1"/>
    <dgm:cxn modelId="{D1743E95-519D-4097-AA04-E72ADE811CEB}" type="presParOf" srcId="{EBF93646-17B4-41EA-A950-53E7BAFD290B}" destId="{504BB290-941B-4141-940E-D14E0EBBAF74}" srcOrd="0" destOrd="0" presId="urn:microsoft.com/office/officeart/2005/8/layout/orgChart1"/>
    <dgm:cxn modelId="{EF97BC01-D4FC-4FAA-846D-07541528F862}" type="presParOf" srcId="{EBF93646-17B4-41EA-A950-53E7BAFD290B}" destId="{0875C4FD-1885-4E29-826B-9E87B69BDDEC}" srcOrd="1" destOrd="0" presId="urn:microsoft.com/office/officeart/2005/8/layout/orgChart1"/>
    <dgm:cxn modelId="{EE832945-86B6-4C98-B07A-F5CC28BA44CD}" type="presParOf" srcId="{8D6A1E74-95C7-4570-A8EB-E887F15EDB14}" destId="{D57E3024-A269-4752-9AB3-B855AF4CA3F3}" srcOrd="1" destOrd="0" presId="urn:microsoft.com/office/officeart/2005/8/layout/orgChart1"/>
    <dgm:cxn modelId="{BA7BF473-C0AE-4A83-8878-33215AAE3BC8}" type="presParOf" srcId="{8D6A1E74-95C7-4570-A8EB-E887F15EDB14}" destId="{4C0F5AD1-8620-4E35-BB2D-AE07EBF2444C}" srcOrd="2" destOrd="0" presId="urn:microsoft.com/office/officeart/2005/8/layout/orgChart1"/>
    <dgm:cxn modelId="{4EE9689F-9B0C-4EB8-9E2B-9EF1F44489BC}" type="presParOf" srcId="{256C2640-9093-45CC-BBBF-F280C346F3AF}" destId="{11F2FA4B-451A-4E9E-A55E-95EF763E36C4}" srcOrd="2" destOrd="0" presId="urn:microsoft.com/office/officeart/2005/8/layout/orgChart1"/>
    <dgm:cxn modelId="{0D76174F-8309-4AE4-9229-934C99D1E501}" type="presParOf" srcId="{3692ED32-E6F3-405F-8457-E8DCDFC03608}" destId="{135D2816-BFA6-4C1A-8D20-5F87F00918F0}" srcOrd="2" destOrd="0" presId="urn:microsoft.com/office/officeart/2005/8/layout/orgChart1"/>
    <dgm:cxn modelId="{8B170C53-BEB8-4394-80B2-27D10C5A649D}" type="presParOf" srcId="{3692ED32-E6F3-405F-8457-E8DCDFC03608}" destId="{DAD7EC32-EACB-4261-8973-B2274908926A}" srcOrd="3" destOrd="0" presId="urn:microsoft.com/office/officeart/2005/8/layout/orgChart1"/>
    <dgm:cxn modelId="{22976606-0EC5-4F78-902F-E60B520B36E4}" type="presParOf" srcId="{DAD7EC32-EACB-4261-8973-B2274908926A}" destId="{B76CFB74-14A2-4016-84A2-354A444053B5}" srcOrd="0" destOrd="0" presId="urn:microsoft.com/office/officeart/2005/8/layout/orgChart1"/>
    <dgm:cxn modelId="{2DB3D4B6-0569-4BDC-93D9-B7852E3EA807}" type="presParOf" srcId="{B76CFB74-14A2-4016-84A2-354A444053B5}" destId="{D59E826D-F5A5-48D4-A385-F41250D325BC}" srcOrd="0" destOrd="0" presId="urn:microsoft.com/office/officeart/2005/8/layout/orgChart1"/>
    <dgm:cxn modelId="{522BD1ED-B9E2-4AED-9670-63D0E2C3CC2C}" type="presParOf" srcId="{B76CFB74-14A2-4016-84A2-354A444053B5}" destId="{9AA24A0E-2363-4E49-8891-531CDDD4BA15}" srcOrd="1" destOrd="0" presId="urn:microsoft.com/office/officeart/2005/8/layout/orgChart1"/>
    <dgm:cxn modelId="{37075F5E-5B9B-4949-9908-C3778BE5E54D}" type="presParOf" srcId="{DAD7EC32-EACB-4261-8973-B2274908926A}" destId="{10B6C2F8-71D2-4C1E-AA13-7768D5316BD6}" srcOrd="1" destOrd="0" presId="urn:microsoft.com/office/officeart/2005/8/layout/orgChart1"/>
    <dgm:cxn modelId="{4621B5A0-B9D2-4601-89DF-78EAFFDB04AD}" type="presParOf" srcId="{10B6C2F8-71D2-4C1E-AA13-7768D5316BD6}" destId="{BE4C1DE8-496C-4ECC-B7B4-3EB2138155B8}" srcOrd="0" destOrd="0" presId="urn:microsoft.com/office/officeart/2005/8/layout/orgChart1"/>
    <dgm:cxn modelId="{C1875BA0-2CD6-443C-AAC3-CBB4CED60D54}" type="presParOf" srcId="{10B6C2F8-71D2-4C1E-AA13-7768D5316BD6}" destId="{C16F4A2F-E766-48EF-9F98-031DF94FED5F}" srcOrd="1" destOrd="0" presId="urn:microsoft.com/office/officeart/2005/8/layout/orgChart1"/>
    <dgm:cxn modelId="{B65CE869-7E62-4ADD-B905-6CD1783447A2}" type="presParOf" srcId="{C16F4A2F-E766-48EF-9F98-031DF94FED5F}" destId="{0E8842CF-FFBA-4564-9306-618A69D51B01}" srcOrd="0" destOrd="0" presId="urn:microsoft.com/office/officeart/2005/8/layout/orgChart1"/>
    <dgm:cxn modelId="{7814CCB0-64FB-4EF3-94B8-90092E64CF69}" type="presParOf" srcId="{0E8842CF-FFBA-4564-9306-618A69D51B01}" destId="{7AC80E8C-38D0-4B09-B73E-4F141E98284B}" srcOrd="0" destOrd="0" presId="urn:microsoft.com/office/officeart/2005/8/layout/orgChart1"/>
    <dgm:cxn modelId="{E1877529-3663-42AC-A772-7A01DF2788FF}" type="presParOf" srcId="{0E8842CF-FFBA-4564-9306-618A69D51B01}" destId="{CCA3647A-EC4D-456B-9740-E8694AB90E2F}" srcOrd="1" destOrd="0" presId="urn:microsoft.com/office/officeart/2005/8/layout/orgChart1"/>
    <dgm:cxn modelId="{201B22A8-8304-4153-97CE-8AAB55D3C5B4}" type="presParOf" srcId="{C16F4A2F-E766-48EF-9F98-031DF94FED5F}" destId="{D325497C-2D35-45DF-919D-BF3DC596AA04}" srcOrd="1" destOrd="0" presId="urn:microsoft.com/office/officeart/2005/8/layout/orgChart1"/>
    <dgm:cxn modelId="{4FC0EF5D-7099-4801-BB10-E71BB367763F}" type="presParOf" srcId="{C16F4A2F-E766-48EF-9F98-031DF94FED5F}" destId="{3444FADD-2E6C-4143-8CCF-50F4AC397429}" srcOrd="2" destOrd="0" presId="urn:microsoft.com/office/officeart/2005/8/layout/orgChart1"/>
    <dgm:cxn modelId="{2F22A5E4-1217-4E2E-9515-0386102FCCD2}" type="presParOf" srcId="{10B6C2F8-71D2-4C1E-AA13-7768D5316BD6}" destId="{FE444293-37FF-481C-A32F-7E0B67197664}" srcOrd="2" destOrd="0" presId="urn:microsoft.com/office/officeart/2005/8/layout/orgChart1"/>
    <dgm:cxn modelId="{B7B97D54-4585-48F0-874B-AEF667397E70}" type="presParOf" srcId="{10B6C2F8-71D2-4C1E-AA13-7768D5316BD6}" destId="{1862F1BE-2C0C-4D1E-BB28-2FB3BC5A323E}" srcOrd="3" destOrd="0" presId="urn:microsoft.com/office/officeart/2005/8/layout/orgChart1"/>
    <dgm:cxn modelId="{2C1A00D9-9B45-4B32-8656-11B28FBEBF2D}" type="presParOf" srcId="{1862F1BE-2C0C-4D1E-BB28-2FB3BC5A323E}" destId="{72F1C089-0A8E-47BD-A637-99CD38B98A1D}" srcOrd="0" destOrd="0" presId="urn:microsoft.com/office/officeart/2005/8/layout/orgChart1"/>
    <dgm:cxn modelId="{5D6D4C6B-120A-4DC9-A566-26C88AA41F9F}" type="presParOf" srcId="{72F1C089-0A8E-47BD-A637-99CD38B98A1D}" destId="{95EB2289-9698-4DCB-BE09-D9D0E8998DEB}" srcOrd="0" destOrd="0" presId="urn:microsoft.com/office/officeart/2005/8/layout/orgChart1"/>
    <dgm:cxn modelId="{86604725-9C29-4802-8E59-5D3FB6B110B1}" type="presParOf" srcId="{72F1C089-0A8E-47BD-A637-99CD38B98A1D}" destId="{1667D0B0-746D-4F57-86C1-F0E6F4A31698}" srcOrd="1" destOrd="0" presId="urn:microsoft.com/office/officeart/2005/8/layout/orgChart1"/>
    <dgm:cxn modelId="{62B25687-4C6A-4561-BD5A-6ED0F5AC9724}" type="presParOf" srcId="{1862F1BE-2C0C-4D1E-BB28-2FB3BC5A323E}" destId="{F365E638-02BA-489D-95E6-2B05992C6E4B}" srcOrd="1" destOrd="0" presId="urn:microsoft.com/office/officeart/2005/8/layout/orgChart1"/>
    <dgm:cxn modelId="{7B3416BB-3238-4BF8-942A-A20E6FA6C7D1}" type="presParOf" srcId="{1862F1BE-2C0C-4D1E-BB28-2FB3BC5A323E}" destId="{D9B27F85-3333-423C-BC3E-ED9150C2F3FE}" srcOrd="2" destOrd="0" presId="urn:microsoft.com/office/officeart/2005/8/layout/orgChart1"/>
    <dgm:cxn modelId="{A21C3463-018A-4E5F-BB83-F91216AA68C1}" type="presParOf" srcId="{DAD7EC32-EACB-4261-8973-B2274908926A}" destId="{72F3D43D-03CA-49B0-8F5D-BAA9C93BF8AD}" srcOrd="2" destOrd="0" presId="urn:microsoft.com/office/officeart/2005/8/layout/orgChart1"/>
    <dgm:cxn modelId="{E94D808D-FF26-44F8-A25B-47194774B402}" type="presParOf" srcId="{56890812-1CED-4AC7-8AC3-00E1027890A3}" destId="{C24E355D-5233-4D4A-B639-65FD88D14400}" srcOrd="2" destOrd="0" presId="urn:microsoft.com/office/officeart/2005/8/layout/orgChart1"/>
    <dgm:cxn modelId="{DA7AF541-899E-4705-9E62-C45ACF85E65F}" type="presParOf" srcId="{C24E355D-5233-4D4A-B639-65FD88D14400}" destId="{FD249E80-F6C4-4BA3-9AA3-566C8D2FDC22}" srcOrd="0" destOrd="0" presId="urn:microsoft.com/office/officeart/2005/8/layout/orgChart1"/>
    <dgm:cxn modelId="{2EC26617-8788-43D3-96EB-D7BA40C04E11}" type="presParOf" srcId="{C24E355D-5233-4D4A-B639-65FD88D14400}" destId="{FE082CD5-5D9E-4039-813F-515C7883BD3E}" srcOrd="1" destOrd="0" presId="urn:microsoft.com/office/officeart/2005/8/layout/orgChart1"/>
    <dgm:cxn modelId="{D5BFBC98-4CC8-44D0-BC00-E3E78294C3FE}" type="presParOf" srcId="{FE082CD5-5D9E-4039-813F-515C7883BD3E}" destId="{5FC297F6-CA84-461C-82CC-8D9FBEBD85EC}" srcOrd="0" destOrd="0" presId="urn:microsoft.com/office/officeart/2005/8/layout/orgChart1"/>
    <dgm:cxn modelId="{6EA9E26A-823A-4411-9B51-3E8F7AD4EC1F}" type="presParOf" srcId="{5FC297F6-CA84-461C-82CC-8D9FBEBD85EC}" destId="{AF11F321-9F14-4AEE-BD2E-2E52A5BC9BFA}" srcOrd="0" destOrd="0" presId="urn:microsoft.com/office/officeart/2005/8/layout/orgChart1"/>
    <dgm:cxn modelId="{323F7CAA-4660-43C7-BBDA-C53AEED0E869}" type="presParOf" srcId="{5FC297F6-CA84-461C-82CC-8D9FBEBD85EC}" destId="{FC6F4983-80D5-44FB-A2A4-05E5628E96DA}" srcOrd="1" destOrd="0" presId="urn:microsoft.com/office/officeart/2005/8/layout/orgChart1"/>
    <dgm:cxn modelId="{649E8BD8-F2E9-4F86-ADEB-BB4B36E1339C}" type="presParOf" srcId="{FE082CD5-5D9E-4039-813F-515C7883BD3E}" destId="{D2169BCA-3FA8-49A8-B258-30563CA4C117}" srcOrd="1" destOrd="0" presId="urn:microsoft.com/office/officeart/2005/8/layout/orgChart1"/>
    <dgm:cxn modelId="{ABF77B1D-5D4B-4509-B716-99CA7F2756D4}" type="presParOf" srcId="{FE082CD5-5D9E-4039-813F-515C7883BD3E}" destId="{3057CAE7-6A5A-4B5C-B807-6C1009B45989}" srcOrd="2" destOrd="0" presId="urn:microsoft.com/office/officeart/2005/8/layout/orgChart1"/>
    <dgm:cxn modelId="{28A7F2BC-9FD2-43F0-8F1F-4BF0DC9292D7}" type="presParOf" srcId="{C24E355D-5233-4D4A-B639-65FD88D14400}" destId="{AEB829BE-C7C6-4319-A3FF-1407CFBB43DC}" srcOrd="2" destOrd="0" presId="urn:microsoft.com/office/officeart/2005/8/layout/orgChart1"/>
    <dgm:cxn modelId="{CE140202-B595-43DD-90DE-D500CC2189A7}" type="presParOf" srcId="{C24E355D-5233-4D4A-B639-65FD88D14400}" destId="{43C9F2EC-0B7F-4470-B0C3-29574B8D3805}" srcOrd="3" destOrd="0" presId="urn:microsoft.com/office/officeart/2005/8/layout/orgChart1"/>
    <dgm:cxn modelId="{184D1020-8D75-4344-B41B-06A6C91D3D4E}" type="presParOf" srcId="{43C9F2EC-0B7F-4470-B0C3-29574B8D3805}" destId="{C0343C1C-A081-4B84-A91D-A84B25BB45D6}" srcOrd="0" destOrd="0" presId="urn:microsoft.com/office/officeart/2005/8/layout/orgChart1"/>
    <dgm:cxn modelId="{B70CB411-78BF-4063-9933-A4BC35517BE8}" type="presParOf" srcId="{C0343C1C-A081-4B84-A91D-A84B25BB45D6}" destId="{9B110750-120A-4CE1-A0A6-B2B097305686}" srcOrd="0" destOrd="0" presId="urn:microsoft.com/office/officeart/2005/8/layout/orgChart1"/>
    <dgm:cxn modelId="{A820C4ED-B702-4334-947F-6EC01E21BEE4}" type="presParOf" srcId="{C0343C1C-A081-4B84-A91D-A84B25BB45D6}" destId="{51EB8D7D-01E8-4619-B726-A7D3BE9DAF5D}" srcOrd="1" destOrd="0" presId="urn:microsoft.com/office/officeart/2005/8/layout/orgChart1"/>
    <dgm:cxn modelId="{175BA3D0-28FA-47D3-8A61-B2A5901CD27F}" type="presParOf" srcId="{43C9F2EC-0B7F-4470-B0C3-29574B8D3805}" destId="{2D6CF415-D562-4928-8238-2BF158F605BB}" srcOrd="1" destOrd="0" presId="urn:microsoft.com/office/officeart/2005/8/layout/orgChart1"/>
    <dgm:cxn modelId="{22C8F415-5CE4-4C0D-8ABE-68A1051001CB}" type="presParOf" srcId="{43C9F2EC-0B7F-4470-B0C3-29574B8D3805}" destId="{BAFB1E5A-74C1-42C5-9886-09920013ACD0}" srcOrd="2" destOrd="0" presId="urn:microsoft.com/office/officeart/2005/8/layout/orgChart1"/>
    <dgm:cxn modelId="{A6BA0B4B-6E65-40EF-82C9-B180C879C12E}" type="presParOf" srcId="{C24E355D-5233-4D4A-B639-65FD88D14400}" destId="{CDCC3561-7055-4E1F-9726-300FCD76F532}" srcOrd="4" destOrd="0" presId="urn:microsoft.com/office/officeart/2005/8/layout/orgChart1"/>
    <dgm:cxn modelId="{DB0851B1-DEB9-4850-A572-E49459C17041}" type="presParOf" srcId="{C24E355D-5233-4D4A-B639-65FD88D14400}" destId="{2CDF39EE-0D1B-4708-B025-9E663F0AD730}" srcOrd="5" destOrd="0" presId="urn:microsoft.com/office/officeart/2005/8/layout/orgChart1"/>
    <dgm:cxn modelId="{973ED1AD-3290-4FEA-9E28-F449D9ABDF88}" type="presParOf" srcId="{2CDF39EE-0D1B-4708-B025-9E663F0AD730}" destId="{35686F5C-0FA4-4F17-93B5-75C15DBDB869}" srcOrd="0" destOrd="0" presId="urn:microsoft.com/office/officeart/2005/8/layout/orgChart1"/>
    <dgm:cxn modelId="{F14F9E0D-D7FE-4148-BA16-A8C172287E43}" type="presParOf" srcId="{35686F5C-0FA4-4F17-93B5-75C15DBDB869}" destId="{A05C59D6-F7A4-4595-8B22-5390EBC6926B}" srcOrd="0" destOrd="0" presId="urn:microsoft.com/office/officeart/2005/8/layout/orgChart1"/>
    <dgm:cxn modelId="{58E39F52-772E-4EE1-9246-58CC1AF66006}" type="presParOf" srcId="{35686F5C-0FA4-4F17-93B5-75C15DBDB869}" destId="{B58C3153-94B4-47A7-8DBD-878555A2D6F0}" srcOrd="1" destOrd="0" presId="urn:microsoft.com/office/officeart/2005/8/layout/orgChart1"/>
    <dgm:cxn modelId="{C762E7BD-CA78-41FF-B209-BFF509399A39}" type="presParOf" srcId="{2CDF39EE-0D1B-4708-B025-9E663F0AD730}" destId="{BA77C38E-CF96-4A41-A6F4-7ABE47C69F48}" srcOrd="1" destOrd="0" presId="urn:microsoft.com/office/officeart/2005/8/layout/orgChart1"/>
    <dgm:cxn modelId="{D28FEB71-469A-4712-829C-417CF301006B}" type="presParOf" srcId="{2CDF39EE-0D1B-4708-B025-9E663F0AD730}" destId="{8D782DBC-E6B8-43F6-8509-4A522B8AF6E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E5B7890-4859-414A-B667-16A75CB5CD6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BBDD95-8B1D-4D37-A5EA-EEF41342F087}">
      <dgm:prSet phldrT="[Text]"/>
      <dgm:spPr>
        <a:solidFill>
          <a:srgbClr val="6D4B87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D652B00D-DA1B-4401-8D80-235048C96BE2}" type="parTrans" cxnId="{2E7964A3-48E5-4CF7-A15B-FA225A66DB24}">
      <dgm:prSet/>
      <dgm:spPr/>
      <dgm:t>
        <a:bodyPr/>
        <a:lstStyle/>
        <a:p>
          <a:endParaRPr lang="en-US"/>
        </a:p>
      </dgm:t>
    </dgm:pt>
    <dgm:pt modelId="{B1E5388A-5DBD-4CD9-85C0-7AA903688360}" type="sibTrans" cxnId="{2E7964A3-48E5-4CF7-A15B-FA225A66DB24}">
      <dgm:prSet/>
      <dgm:spPr/>
      <dgm:t>
        <a:bodyPr/>
        <a:lstStyle/>
        <a:p>
          <a:endParaRPr lang="en-US"/>
        </a:p>
      </dgm:t>
    </dgm:pt>
    <dgm:pt modelId="{FFF653D5-9E0C-4330-8E67-F950371EFCEF}">
      <dgm:prSet phldrT="[Text]"/>
      <dgm:spPr>
        <a:solidFill>
          <a:srgbClr val="CC6600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B25EE2F4-39E3-4D81-A746-CF5B9993FCDC}" type="parTrans" cxnId="{929786EA-46A4-40C7-B0C8-3BA1C16B2D10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44D2E4F-F9D4-457A-9CC9-84C1FEFCE7E9}" type="sibTrans" cxnId="{929786EA-46A4-40C7-B0C8-3BA1C16B2D10}">
      <dgm:prSet/>
      <dgm:spPr/>
      <dgm:t>
        <a:bodyPr/>
        <a:lstStyle/>
        <a:p>
          <a:endParaRPr lang="en-US"/>
        </a:p>
      </dgm:t>
    </dgm:pt>
    <dgm:pt modelId="{31748381-D858-4C5C-9028-D5241D548670}">
      <dgm:prSet/>
      <dgm:spPr>
        <a:solidFill>
          <a:srgbClr val="CC6600"/>
        </a:solidFill>
      </dgm:spPr>
      <dgm:t>
        <a:bodyPr/>
        <a:lstStyle/>
        <a:p>
          <a:endParaRPr lang="en-US"/>
        </a:p>
      </dgm:t>
    </dgm:pt>
    <dgm:pt modelId="{358FA028-82D6-41C9-A422-35F41EB481D1}" type="parTrans" cxnId="{B47DAA0F-03C7-4547-B1B2-A5CE7E89A2DB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5F863C4C-B906-48B0-9C85-52037DBBEBEF}" type="sibTrans" cxnId="{B47DAA0F-03C7-4547-B1B2-A5CE7E89A2DB}">
      <dgm:prSet/>
      <dgm:spPr/>
      <dgm:t>
        <a:bodyPr/>
        <a:lstStyle/>
        <a:p>
          <a:endParaRPr lang="en-US"/>
        </a:p>
      </dgm:t>
    </dgm:pt>
    <dgm:pt modelId="{A49A9D9C-D8A5-4955-85D6-9942A680E49F}">
      <dgm:prSet/>
      <dgm:spPr>
        <a:solidFill>
          <a:srgbClr val="A0E1FE"/>
        </a:solidFill>
      </dgm:spPr>
      <dgm:t>
        <a:bodyPr/>
        <a:lstStyle/>
        <a:p>
          <a:endParaRPr lang="en-US"/>
        </a:p>
      </dgm:t>
    </dgm:pt>
    <dgm:pt modelId="{4FA5D1A9-2D9F-4C8F-B46F-BD64BB8A8B34}" type="parTrans" cxnId="{32626A87-2D62-4C76-AA3F-AC80A926DDA2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FC45362A-5522-4AE6-BF53-9DE56821AD36}" type="sibTrans" cxnId="{32626A87-2D62-4C76-AA3F-AC80A926DDA2}">
      <dgm:prSet/>
      <dgm:spPr/>
      <dgm:t>
        <a:bodyPr/>
        <a:lstStyle/>
        <a:p>
          <a:endParaRPr lang="en-US"/>
        </a:p>
      </dgm:t>
    </dgm:pt>
    <dgm:pt modelId="{25994F79-4089-46C3-A29A-EC2729CBEE25}">
      <dgm:prSet/>
      <dgm:spPr>
        <a:solidFill>
          <a:srgbClr val="A0E1FE"/>
        </a:solidFill>
      </dgm:spPr>
      <dgm:t>
        <a:bodyPr/>
        <a:lstStyle/>
        <a:p>
          <a:endParaRPr lang="en-US"/>
        </a:p>
      </dgm:t>
    </dgm:pt>
    <dgm:pt modelId="{D05EA02A-6D72-4CA6-A29D-B8AA45A3612E}" type="parTrans" cxnId="{ACECD747-75C6-4136-B285-F8E7D5099805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444D6D6-0A2C-4420-AF8E-A2D51C426730}" type="sibTrans" cxnId="{ACECD747-75C6-4136-B285-F8E7D5099805}">
      <dgm:prSet/>
      <dgm:spPr/>
      <dgm:t>
        <a:bodyPr/>
        <a:lstStyle/>
        <a:p>
          <a:endParaRPr lang="en-US"/>
        </a:p>
      </dgm:t>
    </dgm:pt>
    <dgm:pt modelId="{FDC4C531-754A-4454-8847-942D2F26E739}">
      <dgm:prSet/>
      <dgm:spPr>
        <a:solidFill>
          <a:srgbClr val="A0E1FE"/>
        </a:solidFill>
      </dgm:spPr>
      <dgm:t>
        <a:bodyPr/>
        <a:lstStyle/>
        <a:p>
          <a:endParaRPr lang="en-US"/>
        </a:p>
      </dgm:t>
    </dgm:pt>
    <dgm:pt modelId="{3A959AFF-B9D5-487B-B6E6-F3A3D388DCA8}" type="parTrans" cxnId="{5C19212C-D718-4F85-8B98-499DA4B8C149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A0A68258-E0D2-4E55-86EF-142AAC90D422}" type="sibTrans" cxnId="{5C19212C-D718-4F85-8B98-499DA4B8C149}">
      <dgm:prSet/>
      <dgm:spPr/>
      <dgm:t>
        <a:bodyPr/>
        <a:lstStyle/>
        <a:p>
          <a:endParaRPr lang="en-US"/>
        </a:p>
      </dgm:t>
    </dgm:pt>
    <dgm:pt modelId="{A420786B-3E31-4443-AD12-D856BEE8FC1A}" type="pres">
      <dgm:prSet presAssocID="{FE5B7890-4859-414A-B667-16A75CB5CD6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6890812-1CED-4AC7-8AC3-00E1027890A3}" type="pres">
      <dgm:prSet presAssocID="{BEBBDD95-8B1D-4D37-A5EA-EEF41342F087}" presName="hierRoot1" presStyleCnt="0">
        <dgm:presLayoutVars>
          <dgm:hierBranch val="init"/>
        </dgm:presLayoutVars>
      </dgm:prSet>
      <dgm:spPr/>
    </dgm:pt>
    <dgm:pt modelId="{7801F35E-EDE4-4B09-B88C-AA4A0CE42F08}" type="pres">
      <dgm:prSet presAssocID="{BEBBDD95-8B1D-4D37-A5EA-EEF41342F087}" presName="rootComposite1" presStyleCnt="0"/>
      <dgm:spPr/>
    </dgm:pt>
    <dgm:pt modelId="{F79C538D-7522-4724-A662-5181207C3DD2}" type="pres">
      <dgm:prSet presAssocID="{BEBBDD95-8B1D-4D37-A5EA-EEF41342F087}" presName="rootText1" presStyleLbl="node0" presStyleIdx="0" presStyleCnt="1">
        <dgm:presLayoutVars>
          <dgm:chPref val="3"/>
        </dgm:presLayoutVars>
      </dgm:prSet>
      <dgm:spPr/>
    </dgm:pt>
    <dgm:pt modelId="{93A78DF0-CF7C-4B3E-AE83-2AC10AF4F0B6}" type="pres">
      <dgm:prSet presAssocID="{BEBBDD95-8B1D-4D37-A5EA-EEF41342F087}" presName="rootConnector1" presStyleLbl="node1" presStyleIdx="0" presStyleCnt="0"/>
      <dgm:spPr/>
    </dgm:pt>
    <dgm:pt modelId="{3692ED32-E6F3-405F-8457-E8DCDFC03608}" type="pres">
      <dgm:prSet presAssocID="{BEBBDD95-8B1D-4D37-A5EA-EEF41342F087}" presName="hierChild2" presStyleCnt="0"/>
      <dgm:spPr/>
    </dgm:pt>
    <dgm:pt modelId="{F58DA8F1-CA21-40A8-8781-8B9A325B58A7}" type="pres">
      <dgm:prSet presAssocID="{358FA028-82D6-41C9-A422-35F41EB481D1}" presName="Name37" presStyleLbl="parChTrans1D2" presStyleIdx="0" presStyleCnt="2"/>
      <dgm:spPr/>
    </dgm:pt>
    <dgm:pt modelId="{8D6A1E74-95C7-4570-A8EB-E887F15EDB14}" type="pres">
      <dgm:prSet presAssocID="{31748381-D858-4C5C-9028-D5241D548670}" presName="hierRoot2" presStyleCnt="0">
        <dgm:presLayoutVars>
          <dgm:hierBranch/>
        </dgm:presLayoutVars>
      </dgm:prSet>
      <dgm:spPr/>
    </dgm:pt>
    <dgm:pt modelId="{EBF93646-17B4-41EA-A950-53E7BAFD290B}" type="pres">
      <dgm:prSet presAssocID="{31748381-D858-4C5C-9028-D5241D548670}" presName="rootComposite" presStyleCnt="0"/>
      <dgm:spPr/>
    </dgm:pt>
    <dgm:pt modelId="{504BB290-941B-4141-940E-D14E0EBBAF74}" type="pres">
      <dgm:prSet presAssocID="{31748381-D858-4C5C-9028-D5241D548670}" presName="rootText" presStyleLbl="node2" presStyleIdx="0" presStyleCnt="2">
        <dgm:presLayoutVars>
          <dgm:chPref val="3"/>
        </dgm:presLayoutVars>
      </dgm:prSet>
      <dgm:spPr/>
    </dgm:pt>
    <dgm:pt modelId="{0875C4FD-1885-4E29-826B-9E87B69BDDEC}" type="pres">
      <dgm:prSet presAssocID="{31748381-D858-4C5C-9028-D5241D548670}" presName="rootConnector" presStyleLbl="node2" presStyleIdx="0" presStyleCnt="2"/>
      <dgm:spPr/>
    </dgm:pt>
    <dgm:pt modelId="{D57E3024-A269-4752-9AB3-B855AF4CA3F3}" type="pres">
      <dgm:prSet presAssocID="{31748381-D858-4C5C-9028-D5241D548670}" presName="hierChild4" presStyleCnt="0"/>
      <dgm:spPr/>
    </dgm:pt>
    <dgm:pt modelId="{7F4C07D6-596B-4B70-9D97-7C52669703EE}" type="pres">
      <dgm:prSet presAssocID="{3A959AFF-B9D5-487B-B6E6-F3A3D388DCA8}" presName="Name35" presStyleLbl="parChTrans1D3" presStyleIdx="0" presStyleCnt="3"/>
      <dgm:spPr/>
    </dgm:pt>
    <dgm:pt modelId="{6B004FBA-74BF-42DC-8D07-5CBF1DAF6F9C}" type="pres">
      <dgm:prSet presAssocID="{FDC4C531-754A-4454-8847-942D2F26E739}" presName="hierRoot2" presStyleCnt="0">
        <dgm:presLayoutVars>
          <dgm:hierBranch val="init"/>
        </dgm:presLayoutVars>
      </dgm:prSet>
      <dgm:spPr/>
    </dgm:pt>
    <dgm:pt modelId="{7B74577D-5E07-41D5-B297-97F77FB71508}" type="pres">
      <dgm:prSet presAssocID="{FDC4C531-754A-4454-8847-942D2F26E739}" presName="rootComposite" presStyleCnt="0"/>
      <dgm:spPr/>
    </dgm:pt>
    <dgm:pt modelId="{1D6047D0-58F3-4A06-95A7-CE0B9E8DE273}" type="pres">
      <dgm:prSet presAssocID="{FDC4C531-754A-4454-8847-942D2F26E739}" presName="rootText" presStyleLbl="node3" presStyleIdx="0" presStyleCnt="3">
        <dgm:presLayoutVars>
          <dgm:chPref val="3"/>
        </dgm:presLayoutVars>
      </dgm:prSet>
      <dgm:spPr/>
    </dgm:pt>
    <dgm:pt modelId="{39198CB2-7B37-4A79-B521-18A9D9FAF354}" type="pres">
      <dgm:prSet presAssocID="{FDC4C531-754A-4454-8847-942D2F26E739}" presName="rootConnector" presStyleLbl="node3" presStyleIdx="0" presStyleCnt="3"/>
      <dgm:spPr/>
    </dgm:pt>
    <dgm:pt modelId="{291CB792-CFC8-439C-95C0-69A202BB181F}" type="pres">
      <dgm:prSet presAssocID="{FDC4C531-754A-4454-8847-942D2F26E739}" presName="hierChild4" presStyleCnt="0"/>
      <dgm:spPr/>
    </dgm:pt>
    <dgm:pt modelId="{28A53842-0321-4147-8345-A00E0BF93D6C}" type="pres">
      <dgm:prSet presAssocID="{FDC4C531-754A-4454-8847-942D2F26E739}" presName="hierChild5" presStyleCnt="0"/>
      <dgm:spPr/>
    </dgm:pt>
    <dgm:pt modelId="{4C0F5AD1-8620-4E35-BB2D-AE07EBF2444C}" type="pres">
      <dgm:prSet presAssocID="{31748381-D858-4C5C-9028-D5241D548670}" presName="hierChild5" presStyleCnt="0"/>
      <dgm:spPr/>
    </dgm:pt>
    <dgm:pt modelId="{135D2816-BFA6-4C1A-8D20-5F87F00918F0}" type="pres">
      <dgm:prSet presAssocID="{B25EE2F4-39E3-4D81-A746-CF5B9993FCDC}" presName="Name37" presStyleLbl="parChTrans1D2" presStyleIdx="1" presStyleCnt="2"/>
      <dgm:spPr/>
    </dgm:pt>
    <dgm:pt modelId="{DAD7EC32-EACB-4261-8973-B2274908926A}" type="pres">
      <dgm:prSet presAssocID="{FFF653D5-9E0C-4330-8E67-F950371EFCEF}" presName="hierRoot2" presStyleCnt="0">
        <dgm:presLayoutVars>
          <dgm:hierBranch/>
        </dgm:presLayoutVars>
      </dgm:prSet>
      <dgm:spPr/>
    </dgm:pt>
    <dgm:pt modelId="{B76CFB74-14A2-4016-84A2-354A444053B5}" type="pres">
      <dgm:prSet presAssocID="{FFF653D5-9E0C-4330-8E67-F950371EFCEF}" presName="rootComposite" presStyleCnt="0"/>
      <dgm:spPr/>
    </dgm:pt>
    <dgm:pt modelId="{D59E826D-F5A5-48D4-A385-F41250D325BC}" type="pres">
      <dgm:prSet presAssocID="{FFF653D5-9E0C-4330-8E67-F950371EFCEF}" presName="rootText" presStyleLbl="node2" presStyleIdx="1" presStyleCnt="2">
        <dgm:presLayoutVars>
          <dgm:chPref val="3"/>
        </dgm:presLayoutVars>
      </dgm:prSet>
      <dgm:spPr/>
    </dgm:pt>
    <dgm:pt modelId="{9AA24A0E-2363-4E49-8891-531CDDD4BA15}" type="pres">
      <dgm:prSet presAssocID="{FFF653D5-9E0C-4330-8E67-F950371EFCEF}" presName="rootConnector" presStyleLbl="node2" presStyleIdx="1" presStyleCnt="2"/>
      <dgm:spPr/>
    </dgm:pt>
    <dgm:pt modelId="{10B6C2F8-71D2-4C1E-AA13-7768D5316BD6}" type="pres">
      <dgm:prSet presAssocID="{FFF653D5-9E0C-4330-8E67-F950371EFCEF}" presName="hierChild4" presStyleCnt="0"/>
      <dgm:spPr/>
    </dgm:pt>
    <dgm:pt modelId="{BE4C1DE8-496C-4ECC-B7B4-3EB2138155B8}" type="pres">
      <dgm:prSet presAssocID="{4FA5D1A9-2D9F-4C8F-B46F-BD64BB8A8B34}" presName="Name35" presStyleLbl="parChTrans1D3" presStyleIdx="1" presStyleCnt="3"/>
      <dgm:spPr/>
    </dgm:pt>
    <dgm:pt modelId="{C16F4A2F-E766-48EF-9F98-031DF94FED5F}" type="pres">
      <dgm:prSet presAssocID="{A49A9D9C-D8A5-4955-85D6-9942A680E49F}" presName="hierRoot2" presStyleCnt="0">
        <dgm:presLayoutVars>
          <dgm:hierBranch val="init"/>
        </dgm:presLayoutVars>
      </dgm:prSet>
      <dgm:spPr/>
    </dgm:pt>
    <dgm:pt modelId="{0E8842CF-FFBA-4564-9306-618A69D51B01}" type="pres">
      <dgm:prSet presAssocID="{A49A9D9C-D8A5-4955-85D6-9942A680E49F}" presName="rootComposite" presStyleCnt="0"/>
      <dgm:spPr/>
    </dgm:pt>
    <dgm:pt modelId="{7AC80E8C-38D0-4B09-B73E-4F141E98284B}" type="pres">
      <dgm:prSet presAssocID="{A49A9D9C-D8A5-4955-85D6-9942A680E49F}" presName="rootText" presStyleLbl="node3" presStyleIdx="1" presStyleCnt="3">
        <dgm:presLayoutVars>
          <dgm:chPref val="3"/>
        </dgm:presLayoutVars>
      </dgm:prSet>
      <dgm:spPr/>
    </dgm:pt>
    <dgm:pt modelId="{CCA3647A-EC4D-456B-9740-E8694AB90E2F}" type="pres">
      <dgm:prSet presAssocID="{A49A9D9C-D8A5-4955-85D6-9942A680E49F}" presName="rootConnector" presStyleLbl="node3" presStyleIdx="1" presStyleCnt="3"/>
      <dgm:spPr/>
    </dgm:pt>
    <dgm:pt modelId="{D325497C-2D35-45DF-919D-BF3DC596AA04}" type="pres">
      <dgm:prSet presAssocID="{A49A9D9C-D8A5-4955-85D6-9942A680E49F}" presName="hierChild4" presStyleCnt="0"/>
      <dgm:spPr/>
    </dgm:pt>
    <dgm:pt modelId="{3444FADD-2E6C-4143-8CCF-50F4AC397429}" type="pres">
      <dgm:prSet presAssocID="{A49A9D9C-D8A5-4955-85D6-9942A680E49F}" presName="hierChild5" presStyleCnt="0"/>
      <dgm:spPr/>
    </dgm:pt>
    <dgm:pt modelId="{FE444293-37FF-481C-A32F-7E0B67197664}" type="pres">
      <dgm:prSet presAssocID="{D05EA02A-6D72-4CA6-A29D-B8AA45A3612E}" presName="Name35" presStyleLbl="parChTrans1D3" presStyleIdx="2" presStyleCnt="3"/>
      <dgm:spPr/>
    </dgm:pt>
    <dgm:pt modelId="{1862F1BE-2C0C-4D1E-BB28-2FB3BC5A323E}" type="pres">
      <dgm:prSet presAssocID="{25994F79-4089-46C3-A29A-EC2729CBEE25}" presName="hierRoot2" presStyleCnt="0">
        <dgm:presLayoutVars>
          <dgm:hierBranch val="init"/>
        </dgm:presLayoutVars>
      </dgm:prSet>
      <dgm:spPr/>
    </dgm:pt>
    <dgm:pt modelId="{72F1C089-0A8E-47BD-A637-99CD38B98A1D}" type="pres">
      <dgm:prSet presAssocID="{25994F79-4089-46C3-A29A-EC2729CBEE25}" presName="rootComposite" presStyleCnt="0"/>
      <dgm:spPr/>
    </dgm:pt>
    <dgm:pt modelId="{95EB2289-9698-4DCB-BE09-D9D0E8998DEB}" type="pres">
      <dgm:prSet presAssocID="{25994F79-4089-46C3-A29A-EC2729CBEE25}" presName="rootText" presStyleLbl="node3" presStyleIdx="2" presStyleCnt="3">
        <dgm:presLayoutVars>
          <dgm:chPref val="3"/>
        </dgm:presLayoutVars>
      </dgm:prSet>
      <dgm:spPr/>
    </dgm:pt>
    <dgm:pt modelId="{1667D0B0-746D-4F57-86C1-F0E6F4A31698}" type="pres">
      <dgm:prSet presAssocID="{25994F79-4089-46C3-A29A-EC2729CBEE25}" presName="rootConnector" presStyleLbl="node3" presStyleIdx="2" presStyleCnt="3"/>
      <dgm:spPr/>
    </dgm:pt>
    <dgm:pt modelId="{F365E638-02BA-489D-95E6-2B05992C6E4B}" type="pres">
      <dgm:prSet presAssocID="{25994F79-4089-46C3-A29A-EC2729CBEE25}" presName="hierChild4" presStyleCnt="0"/>
      <dgm:spPr/>
    </dgm:pt>
    <dgm:pt modelId="{D9B27F85-3333-423C-BC3E-ED9150C2F3FE}" type="pres">
      <dgm:prSet presAssocID="{25994F79-4089-46C3-A29A-EC2729CBEE25}" presName="hierChild5" presStyleCnt="0"/>
      <dgm:spPr/>
    </dgm:pt>
    <dgm:pt modelId="{72F3D43D-03CA-49B0-8F5D-BAA9C93BF8AD}" type="pres">
      <dgm:prSet presAssocID="{FFF653D5-9E0C-4330-8E67-F950371EFCEF}" presName="hierChild5" presStyleCnt="0"/>
      <dgm:spPr/>
    </dgm:pt>
    <dgm:pt modelId="{C24E355D-5233-4D4A-B639-65FD88D14400}" type="pres">
      <dgm:prSet presAssocID="{BEBBDD95-8B1D-4D37-A5EA-EEF41342F087}" presName="hierChild3" presStyleCnt="0"/>
      <dgm:spPr/>
    </dgm:pt>
  </dgm:ptLst>
  <dgm:cxnLst>
    <dgm:cxn modelId="{B47DAA0F-03C7-4547-B1B2-A5CE7E89A2DB}" srcId="{BEBBDD95-8B1D-4D37-A5EA-EEF41342F087}" destId="{31748381-D858-4C5C-9028-D5241D548670}" srcOrd="0" destOrd="0" parTransId="{358FA028-82D6-41C9-A422-35F41EB481D1}" sibTransId="{5F863C4C-B906-48B0-9C85-52037DBBEBEF}"/>
    <dgm:cxn modelId="{70650828-7B89-4664-B5E9-1A5725008D92}" type="presOf" srcId="{25994F79-4089-46C3-A29A-EC2729CBEE25}" destId="{1667D0B0-746D-4F57-86C1-F0E6F4A31698}" srcOrd="1" destOrd="0" presId="urn:microsoft.com/office/officeart/2005/8/layout/orgChart1"/>
    <dgm:cxn modelId="{5C19212C-D718-4F85-8B98-499DA4B8C149}" srcId="{31748381-D858-4C5C-9028-D5241D548670}" destId="{FDC4C531-754A-4454-8847-942D2F26E739}" srcOrd="0" destOrd="0" parTransId="{3A959AFF-B9D5-487B-B6E6-F3A3D388DCA8}" sibTransId="{A0A68258-E0D2-4E55-86EF-142AAC90D422}"/>
    <dgm:cxn modelId="{861C3E2D-9900-4C96-9005-45321800340A}" type="presOf" srcId="{D05EA02A-6D72-4CA6-A29D-B8AA45A3612E}" destId="{FE444293-37FF-481C-A32F-7E0B67197664}" srcOrd="0" destOrd="0" presId="urn:microsoft.com/office/officeart/2005/8/layout/orgChart1"/>
    <dgm:cxn modelId="{948DF83E-902E-436A-BFB8-0C4FB17940B6}" type="presOf" srcId="{FE5B7890-4859-414A-B667-16A75CB5CD68}" destId="{A420786B-3E31-4443-AD12-D856BEE8FC1A}" srcOrd="0" destOrd="0" presId="urn:microsoft.com/office/officeart/2005/8/layout/orgChart1"/>
    <dgm:cxn modelId="{D1800264-E5FC-44D9-A334-A9517AB2CF2F}" type="presOf" srcId="{25994F79-4089-46C3-A29A-EC2729CBEE25}" destId="{95EB2289-9698-4DCB-BE09-D9D0E8998DEB}" srcOrd="0" destOrd="0" presId="urn:microsoft.com/office/officeart/2005/8/layout/orgChart1"/>
    <dgm:cxn modelId="{0A429644-669F-4087-8986-ED58C1C794C2}" type="presOf" srcId="{FDC4C531-754A-4454-8847-942D2F26E739}" destId="{1D6047D0-58F3-4A06-95A7-CE0B9E8DE273}" srcOrd="0" destOrd="0" presId="urn:microsoft.com/office/officeart/2005/8/layout/orgChart1"/>
    <dgm:cxn modelId="{ACECD747-75C6-4136-B285-F8E7D5099805}" srcId="{FFF653D5-9E0C-4330-8E67-F950371EFCEF}" destId="{25994F79-4089-46C3-A29A-EC2729CBEE25}" srcOrd="1" destOrd="0" parTransId="{D05EA02A-6D72-4CA6-A29D-B8AA45A3612E}" sibTransId="{D444D6D6-0A2C-4420-AF8E-A2D51C426730}"/>
    <dgm:cxn modelId="{33B9BE48-FEC7-4D2B-B531-79115F6D6B47}" type="presOf" srcId="{FFF653D5-9E0C-4330-8E67-F950371EFCEF}" destId="{D59E826D-F5A5-48D4-A385-F41250D325BC}" srcOrd="0" destOrd="0" presId="urn:microsoft.com/office/officeart/2005/8/layout/orgChart1"/>
    <dgm:cxn modelId="{21E6D04C-0308-41C8-BC50-3E3988290D7D}" type="presOf" srcId="{A49A9D9C-D8A5-4955-85D6-9942A680E49F}" destId="{CCA3647A-EC4D-456B-9740-E8694AB90E2F}" srcOrd="1" destOrd="0" presId="urn:microsoft.com/office/officeart/2005/8/layout/orgChart1"/>
    <dgm:cxn modelId="{B8C9B47A-4464-4DAE-99D1-726594E948FB}" type="presOf" srcId="{358FA028-82D6-41C9-A422-35F41EB481D1}" destId="{F58DA8F1-CA21-40A8-8781-8B9A325B58A7}" srcOrd="0" destOrd="0" presId="urn:microsoft.com/office/officeart/2005/8/layout/orgChart1"/>
    <dgm:cxn modelId="{D31DED7C-C08B-4F31-8B71-9D5442E76A23}" type="presOf" srcId="{4FA5D1A9-2D9F-4C8F-B46F-BD64BB8A8B34}" destId="{BE4C1DE8-496C-4ECC-B7B4-3EB2138155B8}" srcOrd="0" destOrd="0" presId="urn:microsoft.com/office/officeart/2005/8/layout/orgChart1"/>
    <dgm:cxn modelId="{41C2FC7F-EAF5-432D-92E7-416D9FD9EF39}" type="presOf" srcId="{A49A9D9C-D8A5-4955-85D6-9942A680E49F}" destId="{7AC80E8C-38D0-4B09-B73E-4F141E98284B}" srcOrd="0" destOrd="0" presId="urn:microsoft.com/office/officeart/2005/8/layout/orgChart1"/>
    <dgm:cxn modelId="{32626A87-2D62-4C76-AA3F-AC80A926DDA2}" srcId="{FFF653D5-9E0C-4330-8E67-F950371EFCEF}" destId="{A49A9D9C-D8A5-4955-85D6-9942A680E49F}" srcOrd="0" destOrd="0" parTransId="{4FA5D1A9-2D9F-4C8F-B46F-BD64BB8A8B34}" sibTransId="{FC45362A-5522-4AE6-BF53-9DE56821AD36}"/>
    <dgm:cxn modelId="{94A9C49D-0453-49A1-B9DA-CC6739669248}" type="presOf" srcId="{BEBBDD95-8B1D-4D37-A5EA-EEF41342F087}" destId="{93A78DF0-CF7C-4B3E-AE83-2AC10AF4F0B6}" srcOrd="1" destOrd="0" presId="urn:microsoft.com/office/officeart/2005/8/layout/orgChart1"/>
    <dgm:cxn modelId="{7298FF9F-8107-4D22-A032-4ECD0F11E973}" type="presOf" srcId="{BEBBDD95-8B1D-4D37-A5EA-EEF41342F087}" destId="{F79C538D-7522-4724-A662-5181207C3DD2}" srcOrd="0" destOrd="0" presId="urn:microsoft.com/office/officeart/2005/8/layout/orgChart1"/>
    <dgm:cxn modelId="{2E7964A3-48E5-4CF7-A15B-FA225A66DB24}" srcId="{FE5B7890-4859-414A-B667-16A75CB5CD68}" destId="{BEBBDD95-8B1D-4D37-A5EA-EEF41342F087}" srcOrd="0" destOrd="0" parTransId="{D652B00D-DA1B-4401-8D80-235048C96BE2}" sibTransId="{B1E5388A-5DBD-4CD9-85C0-7AA903688360}"/>
    <dgm:cxn modelId="{1E21E9AD-8CAD-43F9-923E-E15386011E23}" type="presOf" srcId="{B25EE2F4-39E3-4D81-A746-CF5B9993FCDC}" destId="{135D2816-BFA6-4C1A-8D20-5F87F00918F0}" srcOrd="0" destOrd="0" presId="urn:microsoft.com/office/officeart/2005/8/layout/orgChart1"/>
    <dgm:cxn modelId="{79D777B7-F922-4475-9895-ACF7D2A866B1}" type="presOf" srcId="{31748381-D858-4C5C-9028-D5241D548670}" destId="{0875C4FD-1885-4E29-826B-9E87B69BDDEC}" srcOrd="1" destOrd="0" presId="urn:microsoft.com/office/officeart/2005/8/layout/orgChart1"/>
    <dgm:cxn modelId="{06E315CB-3269-44FD-AEDF-42608E7A6E1C}" type="presOf" srcId="{3A959AFF-B9D5-487B-B6E6-F3A3D388DCA8}" destId="{7F4C07D6-596B-4B70-9D97-7C52669703EE}" srcOrd="0" destOrd="0" presId="urn:microsoft.com/office/officeart/2005/8/layout/orgChart1"/>
    <dgm:cxn modelId="{FCD8B0D5-31CA-4B4F-A6A2-F8116F99DA48}" type="presOf" srcId="{FDC4C531-754A-4454-8847-942D2F26E739}" destId="{39198CB2-7B37-4A79-B521-18A9D9FAF354}" srcOrd="1" destOrd="0" presId="urn:microsoft.com/office/officeart/2005/8/layout/orgChart1"/>
    <dgm:cxn modelId="{929786EA-46A4-40C7-B0C8-3BA1C16B2D10}" srcId="{BEBBDD95-8B1D-4D37-A5EA-EEF41342F087}" destId="{FFF653D5-9E0C-4330-8E67-F950371EFCEF}" srcOrd="1" destOrd="0" parTransId="{B25EE2F4-39E3-4D81-A746-CF5B9993FCDC}" sibTransId="{D44D2E4F-F9D4-457A-9CC9-84C1FEFCE7E9}"/>
    <dgm:cxn modelId="{8464C8F3-3143-4F40-840B-896133DAAB77}" type="presOf" srcId="{FFF653D5-9E0C-4330-8E67-F950371EFCEF}" destId="{9AA24A0E-2363-4E49-8891-531CDDD4BA15}" srcOrd="1" destOrd="0" presId="urn:microsoft.com/office/officeart/2005/8/layout/orgChart1"/>
    <dgm:cxn modelId="{C67E01FE-604E-436D-8F65-8932BE026858}" type="presOf" srcId="{31748381-D858-4C5C-9028-D5241D548670}" destId="{504BB290-941B-4141-940E-D14E0EBBAF74}" srcOrd="0" destOrd="0" presId="urn:microsoft.com/office/officeart/2005/8/layout/orgChart1"/>
    <dgm:cxn modelId="{7B49D00F-6C41-42DB-B1F2-684F91B1AB27}" type="presParOf" srcId="{A420786B-3E31-4443-AD12-D856BEE8FC1A}" destId="{56890812-1CED-4AC7-8AC3-00E1027890A3}" srcOrd="0" destOrd="0" presId="urn:microsoft.com/office/officeart/2005/8/layout/orgChart1"/>
    <dgm:cxn modelId="{A3D60568-D8A9-4A10-8586-7A48431D2F8B}" type="presParOf" srcId="{56890812-1CED-4AC7-8AC3-00E1027890A3}" destId="{7801F35E-EDE4-4B09-B88C-AA4A0CE42F08}" srcOrd="0" destOrd="0" presId="urn:microsoft.com/office/officeart/2005/8/layout/orgChart1"/>
    <dgm:cxn modelId="{DDAF233A-0EB8-4C71-9993-EB0CB224D156}" type="presParOf" srcId="{7801F35E-EDE4-4B09-B88C-AA4A0CE42F08}" destId="{F79C538D-7522-4724-A662-5181207C3DD2}" srcOrd="0" destOrd="0" presId="urn:microsoft.com/office/officeart/2005/8/layout/orgChart1"/>
    <dgm:cxn modelId="{E3197F46-CCDC-4F78-9C2E-7D9F086DA9CC}" type="presParOf" srcId="{7801F35E-EDE4-4B09-B88C-AA4A0CE42F08}" destId="{93A78DF0-CF7C-4B3E-AE83-2AC10AF4F0B6}" srcOrd="1" destOrd="0" presId="urn:microsoft.com/office/officeart/2005/8/layout/orgChart1"/>
    <dgm:cxn modelId="{491D46C4-8F3C-4B29-8879-64264D260858}" type="presParOf" srcId="{56890812-1CED-4AC7-8AC3-00E1027890A3}" destId="{3692ED32-E6F3-405F-8457-E8DCDFC03608}" srcOrd="1" destOrd="0" presId="urn:microsoft.com/office/officeart/2005/8/layout/orgChart1"/>
    <dgm:cxn modelId="{2B4AB3DC-A13C-405A-BEAC-75301BEB9D69}" type="presParOf" srcId="{3692ED32-E6F3-405F-8457-E8DCDFC03608}" destId="{F58DA8F1-CA21-40A8-8781-8B9A325B58A7}" srcOrd="0" destOrd="0" presId="urn:microsoft.com/office/officeart/2005/8/layout/orgChart1"/>
    <dgm:cxn modelId="{3863BD7C-AE07-43AF-906F-5C4DAF770D35}" type="presParOf" srcId="{3692ED32-E6F3-405F-8457-E8DCDFC03608}" destId="{8D6A1E74-95C7-4570-A8EB-E887F15EDB14}" srcOrd="1" destOrd="0" presId="urn:microsoft.com/office/officeart/2005/8/layout/orgChart1"/>
    <dgm:cxn modelId="{D6404E9A-7E2A-4A2C-8E85-6CC182704191}" type="presParOf" srcId="{8D6A1E74-95C7-4570-A8EB-E887F15EDB14}" destId="{EBF93646-17B4-41EA-A950-53E7BAFD290B}" srcOrd="0" destOrd="0" presId="urn:microsoft.com/office/officeart/2005/8/layout/orgChart1"/>
    <dgm:cxn modelId="{E8FE9CB7-38C3-4C63-BAEC-8DCBF51998C2}" type="presParOf" srcId="{EBF93646-17B4-41EA-A950-53E7BAFD290B}" destId="{504BB290-941B-4141-940E-D14E0EBBAF74}" srcOrd="0" destOrd="0" presId="urn:microsoft.com/office/officeart/2005/8/layout/orgChart1"/>
    <dgm:cxn modelId="{A1B7C851-8382-40EB-B9C7-6C92C3791086}" type="presParOf" srcId="{EBF93646-17B4-41EA-A950-53E7BAFD290B}" destId="{0875C4FD-1885-4E29-826B-9E87B69BDDEC}" srcOrd="1" destOrd="0" presId="urn:microsoft.com/office/officeart/2005/8/layout/orgChart1"/>
    <dgm:cxn modelId="{57E844A0-EFD8-46C6-9535-D22C91607529}" type="presParOf" srcId="{8D6A1E74-95C7-4570-A8EB-E887F15EDB14}" destId="{D57E3024-A269-4752-9AB3-B855AF4CA3F3}" srcOrd="1" destOrd="0" presId="urn:microsoft.com/office/officeart/2005/8/layout/orgChart1"/>
    <dgm:cxn modelId="{82B1B547-1B4B-43FC-8ED4-17630436E05E}" type="presParOf" srcId="{D57E3024-A269-4752-9AB3-B855AF4CA3F3}" destId="{7F4C07D6-596B-4B70-9D97-7C52669703EE}" srcOrd="0" destOrd="0" presId="urn:microsoft.com/office/officeart/2005/8/layout/orgChart1"/>
    <dgm:cxn modelId="{D328114D-63FE-4E51-A79F-D904B9CCB53A}" type="presParOf" srcId="{D57E3024-A269-4752-9AB3-B855AF4CA3F3}" destId="{6B004FBA-74BF-42DC-8D07-5CBF1DAF6F9C}" srcOrd="1" destOrd="0" presId="urn:microsoft.com/office/officeart/2005/8/layout/orgChart1"/>
    <dgm:cxn modelId="{9AF30560-0BD8-41EC-8B94-CD697A374E41}" type="presParOf" srcId="{6B004FBA-74BF-42DC-8D07-5CBF1DAF6F9C}" destId="{7B74577D-5E07-41D5-B297-97F77FB71508}" srcOrd="0" destOrd="0" presId="urn:microsoft.com/office/officeart/2005/8/layout/orgChart1"/>
    <dgm:cxn modelId="{BF3F2411-CCA8-495A-A3E1-B50BC1D87F37}" type="presParOf" srcId="{7B74577D-5E07-41D5-B297-97F77FB71508}" destId="{1D6047D0-58F3-4A06-95A7-CE0B9E8DE273}" srcOrd="0" destOrd="0" presId="urn:microsoft.com/office/officeart/2005/8/layout/orgChart1"/>
    <dgm:cxn modelId="{AC4BA666-9CD9-46A7-BFF0-FFD66C282848}" type="presParOf" srcId="{7B74577D-5E07-41D5-B297-97F77FB71508}" destId="{39198CB2-7B37-4A79-B521-18A9D9FAF354}" srcOrd="1" destOrd="0" presId="urn:microsoft.com/office/officeart/2005/8/layout/orgChart1"/>
    <dgm:cxn modelId="{E06AB95F-8A01-4FF5-A374-0FB7AE222D44}" type="presParOf" srcId="{6B004FBA-74BF-42DC-8D07-5CBF1DAF6F9C}" destId="{291CB792-CFC8-439C-95C0-69A202BB181F}" srcOrd="1" destOrd="0" presId="urn:microsoft.com/office/officeart/2005/8/layout/orgChart1"/>
    <dgm:cxn modelId="{525B137E-F198-4C57-A413-0C38E67D23F6}" type="presParOf" srcId="{6B004FBA-74BF-42DC-8D07-5CBF1DAF6F9C}" destId="{28A53842-0321-4147-8345-A00E0BF93D6C}" srcOrd="2" destOrd="0" presId="urn:microsoft.com/office/officeart/2005/8/layout/orgChart1"/>
    <dgm:cxn modelId="{DBA34E02-4903-410E-A5E5-4CD382F714B4}" type="presParOf" srcId="{8D6A1E74-95C7-4570-A8EB-E887F15EDB14}" destId="{4C0F5AD1-8620-4E35-BB2D-AE07EBF2444C}" srcOrd="2" destOrd="0" presId="urn:microsoft.com/office/officeart/2005/8/layout/orgChart1"/>
    <dgm:cxn modelId="{9637EBA9-8824-4558-9076-D519A07D64F9}" type="presParOf" srcId="{3692ED32-E6F3-405F-8457-E8DCDFC03608}" destId="{135D2816-BFA6-4C1A-8D20-5F87F00918F0}" srcOrd="2" destOrd="0" presId="urn:microsoft.com/office/officeart/2005/8/layout/orgChart1"/>
    <dgm:cxn modelId="{FB95CB6D-D5AD-42C3-8B07-B5F2A012A07E}" type="presParOf" srcId="{3692ED32-E6F3-405F-8457-E8DCDFC03608}" destId="{DAD7EC32-EACB-4261-8973-B2274908926A}" srcOrd="3" destOrd="0" presId="urn:microsoft.com/office/officeart/2005/8/layout/orgChart1"/>
    <dgm:cxn modelId="{8606685D-E2CD-4A62-9AE1-B3AE28653BB7}" type="presParOf" srcId="{DAD7EC32-EACB-4261-8973-B2274908926A}" destId="{B76CFB74-14A2-4016-84A2-354A444053B5}" srcOrd="0" destOrd="0" presId="urn:microsoft.com/office/officeart/2005/8/layout/orgChart1"/>
    <dgm:cxn modelId="{6EBF5521-5C88-47E2-A830-D3B499BE09D5}" type="presParOf" srcId="{B76CFB74-14A2-4016-84A2-354A444053B5}" destId="{D59E826D-F5A5-48D4-A385-F41250D325BC}" srcOrd="0" destOrd="0" presId="urn:microsoft.com/office/officeart/2005/8/layout/orgChart1"/>
    <dgm:cxn modelId="{165E78CF-AE70-4EA1-BC03-C285F9633798}" type="presParOf" srcId="{B76CFB74-14A2-4016-84A2-354A444053B5}" destId="{9AA24A0E-2363-4E49-8891-531CDDD4BA15}" srcOrd="1" destOrd="0" presId="urn:microsoft.com/office/officeart/2005/8/layout/orgChart1"/>
    <dgm:cxn modelId="{2DB2B2EA-23C9-4F3D-88F8-CEC859096097}" type="presParOf" srcId="{DAD7EC32-EACB-4261-8973-B2274908926A}" destId="{10B6C2F8-71D2-4C1E-AA13-7768D5316BD6}" srcOrd="1" destOrd="0" presId="urn:microsoft.com/office/officeart/2005/8/layout/orgChart1"/>
    <dgm:cxn modelId="{1F497EDE-B690-4F58-846F-A48E0EEA53DB}" type="presParOf" srcId="{10B6C2F8-71D2-4C1E-AA13-7768D5316BD6}" destId="{BE4C1DE8-496C-4ECC-B7B4-3EB2138155B8}" srcOrd="0" destOrd="0" presId="urn:microsoft.com/office/officeart/2005/8/layout/orgChart1"/>
    <dgm:cxn modelId="{34DAFA1F-4436-4FAA-B002-9A59900DE618}" type="presParOf" srcId="{10B6C2F8-71D2-4C1E-AA13-7768D5316BD6}" destId="{C16F4A2F-E766-48EF-9F98-031DF94FED5F}" srcOrd="1" destOrd="0" presId="urn:microsoft.com/office/officeart/2005/8/layout/orgChart1"/>
    <dgm:cxn modelId="{6ED383C3-EDB0-4E93-B83B-04E5B65B3FE7}" type="presParOf" srcId="{C16F4A2F-E766-48EF-9F98-031DF94FED5F}" destId="{0E8842CF-FFBA-4564-9306-618A69D51B01}" srcOrd="0" destOrd="0" presId="urn:microsoft.com/office/officeart/2005/8/layout/orgChart1"/>
    <dgm:cxn modelId="{BDFD5D81-777A-4D0F-B0DB-B48A5D2B6C3D}" type="presParOf" srcId="{0E8842CF-FFBA-4564-9306-618A69D51B01}" destId="{7AC80E8C-38D0-4B09-B73E-4F141E98284B}" srcOrd="0" destOrd="0" presId="urn:microsoft.com/office/officeart/2005/8/layout/orgChart1"/>
    <dgm:cxn modelId="{5618595E-7185-4FE8-904C-D4E648C953B2}" type="presParOf" srcId="{0E8842CF-FFBA-4564-9306-618A69D51B01}" destId="{CCA3647A-EC4D-456B-9740-E8694AB90E2F}" srcOrd="1" destOrd="0" presId="urn:microsoft.com/office/officeart/2005/8/layout/orgChart1"/>
    <dgm:cxn modelId="{70B9E0E4-B826-49A5-95C1-1339BB35A668}" type="presParOf" srcId="{C16F4A2F-E766-48EF-9F98-031DF94FED5F}" destId="{D325497C-2D35-45DF-919D-BF3DC596AA04}" srcOrd="1" destOrd="0" presId="urn:microsoft.com/office/officeart/2005/8/layout/orgChart1"/>
    <dgm:cxn modelId="{07EBD1A8-8A0D-485A-9E5E-EDCA5D549494}" type="presParOf" srcId="{C16F4A2F-E766-48EF-9F98-031DF94FED5F}" destId="{3444FADD-2E6C-4143-8CCF-50F4AC397429}" srcOrd="2" destOrd="0" presId="urn:microsoft.com/office/officeart/2005/8/layout/orgChart1"/>
    <dgm:cxn modelId="{6E80B89D-933B-4A5E-820D-E86A432B087E}" type="presParOf" srcId="{10B6C2F8-71D2-4C1E-AA13-7768D5316BD6}" destId="{FE444293-37FF-481C-A32F-7E0B67197664}" srcOrd="2" destOrd="0" presId="urn:microsoft.com/office/officeart/2005/8/layout/orgChart1"/>
    <dgm:cxn modelId="{13A94FB0-B6C8-475F-AC99-111C739E8968}" type="presParOf" srcId="{10B6C2F8-71D2-4C1E-AA13-7768D5316BD6}" destId="{1862F1BE-2C0C-4D1E-BB28-2FB3BC5A323E}" srcOrd="3" destOrd="0" presId="urn:microsoft.com/office/officeart/2005/8/layout/orgChart1"/>
    <dgm:cxn modelId="{EC06448E-7F1B-4DD2-B526-A99F7EBA96F9}" type="presParOf" srcId="{1862F1BE-2C0C-4D1E-BB28-2FB3BC5A323E}" destId="{72F1C089-0A8E-47BD-A637-99CD38B98A1D}" srcOrd="0" destOrd="0" presId="urn:microsoft.com/office/officeart/2005/8/layout/orgChart1"/>
    <dgm:cxn modelId="{B2A42F85-64BB-43C8-8411-D47A30A8A5B3}" type="presParOf" srcId="{72F1C089-0A8E-47BD-A637-99CD38B98A1D}" destId="{95EB2289-9698-4DCB-BE09-D9D0E8998DEB}" srcOrd="0" destOrd="0" presId="urn:microsoft.com/office/officeart/2005/8/layout/orgChart1"/>
    <dgm:cxn modelId="{CEB33A6A-6E54-4BC0-8629-F9DEE24FB885}" type="presParOf" srcId="{72F1C089-0A8E-47BD-A637-99CD38B98A1D}" destId="{1667D0B0-746D-4F57-86C1-F0E6F4A31698}" srcOrd="1" destOrd="0" presId="urn:microsoft.com/office/officeart/2005/8/layout/orgChart1"/>
    <dgm:cxn modelId="{13E917CD-E2D5-45C6-B3DA-487B48976108}" type="presParOf" srcId="{1862F1BE-2C0C-4D1E-BB28-2FB3BC5A323E}" destId="{F365E638-02BA-489D-95E6-2B05992C6E4B}" srcOrd="1" destOrd="0" presId="urn:microsoft.com/office/officeart/2005/8/layout/orgChart1"/>
    <dgm:cxn modelId="{0B555A45-D3A0-4C51-8DEB-A54E442B5C9A}" type="presParOf" srcId="{1862F1BE-2C0C-4D1E-BB28-2FB3BC5A323E}" destId="{D9B27F85-3333-423C-BC3E-ED9150C2F3FE}" srcOrd="2" destOrd="0" presId="urn:microsoft.com/office/officeart/2005/8/layout/orgChart1"/>
    <dgm:cxn modelId="{92A1E2AF-977E-4C22-AF6A-320F8810EFF6}" type="presParOf" srcId="{DAD7EC32-EACB-4261-8973-B2274908926A}" destId="{72F3D43D-03CA-49B0-8F5D-BAA9C93BF8AD}" srcOrd="2" destOrd="0" presId="urn:microsoft.com/office/officeart/2005/8/layout/orgChart1"/>
    <dgm:cxn modelId="{ED30B382-6CEB-492C-BF14-5AB88167B907}" type="presParOf" srcId="{56890812-1CED-4AC7-8AC3-00E1027890A3}" destId="{C24E355D-5233-4D4A-B639-65FD88D1440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E5B7890-4859-414A-B667-16A75CB5CD6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BBDD95-8B1D-4D37-A5EA-EEF41342F087}">
      <dgm:prSet phldrT="[Text]"/>
      <dgm:spPr>
        <a:solidFill>
          <a:srgbClr val="6D4B87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D652B00D-DA1B-4401-8D80-235048C96BE2}" type="parTrans" cxnId="{2E7964A3-48E5-4CF7-A15B-FA225A66DB24}">
      <dgm:prSet/>
      <dgm:spPr/>
      <dgm:t>
        <a:bodyPr/>
        <a:lstStyle/>
        <a:p>
          <a:endParaRPr lang="en-US"/>
        </a:p>
      </dgm:t>
    </dgm:pt>
    <dgm:pt modelId="{B1E5388A-5DBD-4CD9-85C0-7AA903688360}" type="sibTrans" cxnId="{2E7964A3-48E5-4CF7-A15B-FA225A66DB24}">
      <dgm:prSet/>
      <dgm:spPr/>
      <dgm:t>
        <a:bodyPr/>
        <a:lstStyle/>
        <a:p>
          <a:endParaRPr lang="en-US"/>
        </a:p>
      </dgm:t>
    </dgm:pt>
    <dgm:pt modelId="{FFF653D5-9E0C-4330-8E67-F950371EFCEF}">
      <dgm:prSet phldrT="[Text]"/>
      <dgm:spPr>
        <a:solidFill>
          <a:srgbClr val="CC6600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B25EE2F4-39E3-4D81-A746-CF5B9993FCDC}" type="parTrans" cxnId="{929786EA-46A4-40C7-B0C8-3BA1C16B2D10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44D2E4F-F9D4-457A-9CC9-84C1FEFCE7E9}" type="sibTrans" cxnId="{929786EA-46A4-40C7-B0C8-3BA1C16B2D10}">
      <dgm:prSet/>
      <dgm:spPr/>
      <dgm:t>
        <a:bodyPr/>
        <a:lstStyle/>
        <a:p>
          <a:endParaRPr lang="en-US"/>
        </a:p>
      </dgm:t>
    </dgm:pt>
    <dgm:pt modelId="{31748381-D858-4C5C-9028-D5241D548670}">
      <dgm:prSet/>
      <dgm:spPr>
        <a:solidFill>
          <a:srgbClr val="CC6600"/>
        </a:solidFill>
      </dgm:spPr>
      <dgm:t>
        <a:bodyPr/>
        <a:lstStyle/>
        <a:p>
          <a:endParaRPr lang="en-US"/>
        </a:p>
      </dgm:t>
    </dgm:pt>
    <dgm:pt modelId="{358FA028-82D6-41C9-A422-35F41EB481D1}" type="parTrans" cxnId="{B47DAA0F-03C7-4547-B1B2-A5CE7E89A2DB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5F863C4C-B906-48B0-9C85-52037DBBEBEF}" type="sibTrans" cxnId="{B47DAA0F-03C7-4547-B1B2-A5CE7E89A2DB}">
      <dgm:prSet/>
      <dgm:spPr/>
      <dgm:t>
        <a:bodyPr/>
        <a:lstStyle/>
        <a:p>
          <a:endParaRPr lang="en-US"/>
        </a:p>
      </dgm:t>
    </dgm:pt>
    <dgm:pt modelId="{A49A9D9C-D8A5-4955-85D6-9942A680E49F}">
      <dgm:prSet/>
      <dgm:spPr>
        <a:solidFill>
          <a:srgbClr val="A0E1FE"/>
        </a:solidFill>
      </dgm:spPr>
      <dgm:t>
        <a:bodyPr/>
        <a:lstStyle/>
        <a:p>
          <a:endParaRPr lang="en-US"/>
        </a:p>
      </dgm:t>
    </dgm:pt>
    <dgm:pt modelId="{4FA5D1A9-2D9F-4C8F-B46F-BD64BB8A8B34}" type="parTrans" cxnId="{32626A87-2D62-4C76-AA3F-AC80A926DDA2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FC45362A-5522-4AE6-BF53-9DE56821AD36}" type="sibTrans" cxnId="{32626A87-2D62-4C76-AA3F-AC80A926DDA2}">
      <dgm:prSet/>
      <dgm:spPr/>
      <dgm:t>
        <a:bodyPr/>
        <a:lstStyle/>
        <a:p>
          <a:endParaRPr lang="en-US"/>
        </a:p>
      </dgm:t>
    </dgm:pt>
    <dgm:pt modelId="{25994F79-4089-46C3-A29A-EC2729CBEE25}">
      <dgm:prSet/>
      <dgm:spPr>
        <a:solidFill>
          <a:srgbClr val="A0E1FE"/>
        </a:solidFill>
      </dgm:spPr>
      <dgm:t>
        <a:bodyPr/>
        <a:lstStyle/>
        <a:p>
          <a:endParaRPr lang="en-US"/>
        </a:p>
      </dgm:t>
    </dgm:pt>
    <dgm:pt modelId="{D05EA02A-6D72-4CA6-A29D-B8AA45A3612E}" type="parTrans" cxnId="{ACECD747-75C6-4136-B285-F8E7D5099805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444D6D6-0A2C-4420-AF8E-A2D51C426730}" type="sibTrans" cxnId="{ACECD747-75C6-4136-B285-F8E7D5099805}">
      <dgm:prSet/>
      <dgm:spPr/>
      <dgm:t>
        <a:bodyPr/>
        <a:lstStyle/>
        <a:p>
          <a:endParaRPr lang="en-US"/>
        </a:p>
      </dgm:t>
    </dgm:pt>
    <dgm:pt modelId="{FDC4C531-754A-4454-8847-942D2F26E739}">
      <dgm:prSet/>
      <dgm:spPr>
        <a:solidFill>
          <a:srgbClr val="A0E1FE"/>
        </a:solidFill>
      </dgm:spPr>
      <dgm:t>
        <a:bodyPr/>
        <a:lstStyle/>
        <a:p>
          <a:endParaRPr lang="en-US"/>
        </a:p>
      </dgm:t>
    </dgm:pt>
    <dgm:pt modelId="{3A959AFF-B9D5-487B-B6E6-F3A3D388DCA8}" type="parTrans" cxnId="{5C19212C-D718-4F85-8B98-499DA4B8C149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A0A68258-E0D2-4E55-86EF-142AAC90D422}" type="sibTrans" cxnId="{5C19212C-D718-4F85-8B98-499DA4B8C149}">
      <dgm:prSet/>
      <dgm:spPr/>
      <dgm:t>
        <a:bodyPr/>
        <a:lstStyle/>
        <a:p>
          <a:endParaRPr lang="en-US"/>
        </a:p>
      </dgm:t>
    </dgm:pt>
    <dgm:pt modelId="{A420786B-3E31-4443-AD12-D856BEE8FC1A}" type="pres">
      <dgm:prSet presAssocID="{FE5B7890-4859-414A-B667-16A75CB5CD6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6890812-1CED-4AC7-8AC3-00E1027890A3}" type="pres">
      <dgm:prSet presAssocID="{BEBBDD95-8B1D-4D37-A5EA-EEF41342F087}" presName="hierRoot1" presStyleCnt="0">
        <dgm:presLayoutVars>
          <dgm:hierBranch val="init"/>
        </dgm:presLayoutVars>
      </dgm:prSet>
      <dgm:spPr/>
    </dgm:pt>
    <dgm:pt modelId="{7801F35E-EDE4-4B09-B88C-AA4A0CE42F08}" type="pres">
      <dgm:prSet presAssocID="{BEBBDD95-8B1D-4D37-A5EA-EEF41342F087}" presName="rootComposite1" presStyleCnt="0"/>
      <dgm:spPr/>
    </dgm:pt>
    <dgm:pt modelId="{F79C538D-7522-4724-A662-5181207C3DD2}" type="pres">
      <dgm:prSet presAssocID="{BEBBDD95-8B1D-4D37-A5EA-EEF41342F087}" presName="rootText1" presStyleLbl="node0" presStyleIdx="0" presStyleCnt="1">
        <dgm:presLayoutVars>
          <dgm:chPref val="3"/>
        </dgm:presLayoutVars>
      </dgm:prSet>
      <dgm:spPr/>
    </dgm:pt>
    <dgm:pt modelId="{93A78DF0-CF7C-4B3E-AE83-2AC10AF4F0B6}" type="pres">
      <dgm:prSet presAssocID="{BEBBDD95-8B1D-4D37-A5EA-EEF41342F087}" presName="rootConnector1" presStyleLbl="node1" presStyleIdx="0" presStyleCnt="0"/>
      <dgm:spPr/>
    </dgm:pt>
    <dgm:pt modelId="{3692ED32-E6F3-405F-8457-E8DCDFC03608}" type="pres">
      <dgm:prSet presAssocID="{BEBBDD95-8B1D-4D37-A5EA-EEF41342F087}" presName="hierChild2" presStyleCnt="0"/>
      <dgm:spPr/>
    </dgm:pt>
    <dgm:pt modelId="{F58DA8F1-CA21-40A8-8781-8B9A325B58A7}" type="pres">
      <dgm:prSet presAssocID="{358FA028-82D6-41C9-A422-35F41EB481D1}" presName="Name37" presStyleLbl="parChTrans1D2" presStyleIdx="0" presStyleCnt="2"/>
      <dgm:spPr/>
    </dgm:pt>
    <dgm:pt modelId="{8D6A1E74-95C7-4570-A8EB-E887F15EDB14}" type="pres">
      <dgm:prSet presAssocID="{31748381-D858-4C5C-9028-D5241D548670}" presName="hierRoot2" presStyleCnt="0">
        <dgm:presLayoutVars>
          <dgm:hierBranch/>
        </dgm:presLayoutVars>
      </dgm:prSet>
      <dgm:spPr/>
    </dgm:pt>
    <dgm:pt modelId="{EBF93646-17B4-41EA-A950-53E7BAFD290B}" type="pres">
      <dgm:prSet presAssocID="{31748381-D858-4C5C-9028-D5241D548670}" presName="rootComposite" presStyleCnt="0"/>
      <dgm:spPr/>
    </dgm:pt>
    <dgm:pt modelId="{504BB290-941B-4141-940E-D14E0EBBAF74}" type="pres">
      <dgm:prSet presAssocID="{31748381-D858-4C5C-9028-D5241D548670}" presName="rootText" presStyleLbl="node2" presStyleIdx="0" presStyleCnt="2">
        <dgm:presLayoutVars>
          <dgm:chPref val="3"/>
        </dgm:presLayoutVars>
      </dgm:prSet>
      <dgm:spPr/>
    </dgm:pt>
    <dgm:pt modelId="{0875C4FD-1885-4E29-826B-9E87B69BDDEC}" type="pres">
      <dgm:prSet presAssocID="{31748381-D858-4C5C-9028-D5241D548670}" presName="rootConnector" presStyleLbl="node2" presStyleIdx="0" presStyleCnt="2"/>
      <dgm:spPr/>
    </dgm:pt>
    <dgm:pt modelId="{D57E3024-A269-4752-9AB3-B855AF4CA3F3}" type="pres">
      <dgm:prSet presAssocID="{31748381-D858-4C5C-9028-D5241D548670}" presName="hierChild4" presStyleCnt="0"/>
      <dgm:spPr/>
    </dgm:pt>
    <dgm:pt modelId="{7F4C07D6-596B-4B70-9D97-7C52669703EE}" type="pres">
      <dgm:prSet presAssocID="{3A959AFF-B9D5-487B-B6E6-F3A3D388DCA8}" presName="Name35" presStyleLbl="parChTrans1D3" presStyleIdx="0" presStyleCnt="3"/>
      <dgm:spPr/>
    </dgm:pt>
    <dgm:pt modelId="{6B004FBA-74BF-42DC-8D07-5CBF1DAF6F9C}" type="pres">
      <dgm:prSet presAssocID="{FDC4C531-754A-4454-8847-942D2F26E739}" presName="hierRoot2" presStyleCnt="0">
        <dgm:presLayoutVars>
          <dgm:hierBranch val="init"/>
        </dgm:presLayoutVars>
      </dgm:prSet>
      <dgm:spPr/>
    </dgm:pt>
    <dgm:pt modelId="{7B74577D-5E07-41D5-B297-97F77FB71508}" type="pres">
      <dgm:prSet presAssocID="{FDC4C531-754A-4454-8847-942D2F26E739}" presName="rootComposite" presStyleCnt="0"/>
      <dgm:spPr/>
    </dgm:pt>
    <dgm:pt modelId="{1D6047D0-58F3-4A06-95A7-CE0B9E8DE273}" type="pres">
      <dgm:prSet presAssocID="{FDC4C531-754A-4454-8847-942D2F26E739}" presName="rootText" presStyleLbl="node3" presStyleIdx="0" presStyleCnt="3">
        <dgm:presLayoutVars>
          <dgm:chPref val="3"/>
        </dgm:presLayoutVars>
      </dgm:prSet>
      <dgm:spPr/>
    </dgm:pt>
    <dgm:pt modelId="{39198CB2-7B37-4A79-B521-18A9D9FAF354}" type="pres">
      <dgm:prSet presAssocID="{FDC4C531-754A-4454-8847-942D2F26E739}" presName="rootConnector" presStyleLbl="node3" presStyleIdx="0" presStyleCnt="3"/>
      <dgm:spPr/>
    </dgm:pt>
    <dgm:pt modelId="{291CB792-CFC8-439C-95C0-69A202BB181F}" type="pres">
      <dgm:prSet presAssocID="{FDC4C531-754A-4454-8847-942D2F26E739}" presName="hierChild4" presStyleCnt="0"/>
      <dgm:spPr/>
    </dgm:pt>
    <dgm:pt modelId="{28A53842-0321-4147-8345-A00E0BF93D6C}" type="pres">
      <dgm:prSet presAssocID="{FDC4C531-754A-4454-8847-942D2F26E739}" presName="hierChild5" presStyleCnt="0"/>
      <dgm:spPr/>
    </dgm:pt>
    <dgm:pt modelId="{4C0F5AD1-8620-4E35-BB2D-AE07EBF2444C}" type="pres">
      <dgm:prSet presAssocID="{31748381-D858-4C5C-9028-D5241D548670}" presName="hierChild5" presStyleCnt="0"/>
      <dgm:spPr/>
    </dgm:pt>
    <dgm:pt modelId="{135D2816-BFA6-4C1A-8D20-5F87F00918F0}" type="pres">
      <dgm:prSet presAssocID="{B25EE2F4-39E3-4D81-A746-CF5B9993FCDC}" presName="Name37" presStyleLbl="parChTrans1D2" presStyleIdx="1" presStyleCnt="2"/>
      <dgm:spPr/>
    </dgm:pt>
    <dgm:pt modelId="{DAD7EC32-EACB-4261-8973-B2274908926A}" type="pres">
      <dgm:prSet presAssocID="{FFF653D5-9E0C-4330-8E67-F950371EFCEF}" presName="hierRoot2" presStyleCnt="0">
        <dgm:presLayoutVars>
          <dgm:hierBranch/>
        </dgm:presLayoutVars>
      </dgm:prSet>
      <dgm:spPr/>
    </dgm:pt>
    <dgm:pt modelId="{B76CFB74-14A2-4016-84A2-354A444053B5}" type="pres">
      <dgm:prSet presAssocID="{FFF653D5-9E0C-4330-8E67-F950371EFCEF}" presName="rootComposite" presStyleCnt="0"/>
      <dgm:spPr/>
    </dgm:pt>
    <dgm:pt modelId="{D59E826D-F5A5-48D4-A385-F41250D325BC}" type="pres">
      <dgm:prSet presAssocID="{FFF653D5-9E0C-4330-8E67-F950371EFCEF}" presName="rootText" presStyleLbl="node2" presStyleIdx="1" presStyleCnt="2">
        <dgm:presLayoutVars>
          <dgm:chPref val="3"/>
        </dgm:presLayoutVars>
      </dgm:prSet>
      <dgm:spPr/>
    </dgm:pt>
    <dgm:pt modelId="{9AA24A0E-2363-4E49-8891-531CDDD4BA15}" type="pres">
      <dgm:prSet presAssocID="{FFF653D5-9E0C-4330-8E67-F950371EFCEF}" presName="rootConnector" presStyleLbl="node2" presStyleIdx="1" presStyleCnt="2"/>
      <dgm:spPr/>
    </dgm:pt>
    <dgm:pt modelId="{10B6C2F8-71D2-4C1E-AA13-7768D5316BD6}" type="pres">
      <dgm:prSet presAssocID="{FFF653D5-9E0C-4330-8E67-F950371EFCEF}" presName="hierChild4" presStyleCnt="0"/>
      <dgm:spPr/>
    </dgm:pt>
    <dgm:pt modelId="{BE4C1DE8-496C-4ECC-B7B4-3EB2138155B8}" type="pres">
      <dgm:prSet presAssocID="{4FA5D1A9-2D9F-4C8F-B46F-BD64BB8A8B34}" presName="Name35" presStyleLbl="parChTrans1D3" presStyleIdx="1" presStyleCnt="3"/>
      <dgm:spPr/>
    </dgm:pt>
    <dgm:pt modelId="{C16F4A2F-E766-48EF-9F98-031DF94FED5F}" type="pres">
      <dgm:prSet presAssocID="{A49A9D9C-D8A5-4955-85D6-9942A680E49F}" presName="hierRoot2" presStyleCnt="0">
        <dgm:presLayoutVars>
          <dgm:hierBranch val="init"/>
        </dgm:presLayoutVars>
      </dgm:prSet>
      <dgm:spPr/>
    </dgm:pt>
    <dgm:pt modelId="{0E8842CF-FFBA-4564-9306-618A69D51B01}" type="pres">
      <dgm:prSet presAssocID="{A49A9D9C-D8A5-4955-85D6-9942A680E49F}" presName="rootComposite" presStyleCnt="0"/>
      <dgm:spPr/>
    </dgm:pt>
    <dgm:pt modelId="{7AC80E8C-38D0-4B09-B73E-4F141E98284B}" type="pres">
      <dgm:prSet presAssocID="{A49A9D9C-D8A5-4955-85D6-9942A680E49F}" presName="rootText" presStyleLbl="node3" presStyleIdx="1" presStyleCnt="3">
        <dgm:presLayoutVars>
          <dgm:chPref val="3"/>
        </dgm:presLayoutVars>
      </dgm:prSet>
      <dgm:spPr/>
    </dgm:pt>
    <dgm:pt modelId="{CCA3647A-EC4D-456B-9740-E8694AB90E2F}" type="pres">
      <dgm:prSet presAssocID="{A49A9D9C-D8A5-4955-85D6-9942A680E49F}" presName="rootConnector" presStyleLbl="node3" presStyleIdx="1" presStyleCnt="3"/>
      <dgm:spPr/>
    </dgm:pt>
    <dgm:pt modelId="{D325497C-2D35-45DF-919D-BF3DC596AA04}" type="pres">
      <dgm:prSet presAssocID="{A49A9D9C-D8A5-4955-85D6-9942A680E49F}" presName="hierChild4" presStyleCnt="0"/>
      <dgm:spPr/>
    </dgm:pt>
    <dgm:pt modelId="{3444FADD-2E6C-4143-8CCF-50F4AC397429}" type="pres">
      <dgm:prSet presAssocID="{A49A9D9C-D8A5-4955-85D6-9942A680E49F}" presName="hierChild5" presStyleCnt="0"/>
      <dgm:spPr/>
    </dgm:pt>
    <dgm:pt modelId="{FE444293-37FF-481C-A32F-7E0B67197664}" type="pres">
      <dgm:prSet presAssocID="{D05EA02A-6D72-4CA6-A29D-B8AA45A3612E}" presName="Name35" presStyleLbl="parChTrans1D3" presStyleIdx="2" presStyleCnt="3"/>
      <dgm:spPr/>
    </dgm:pt>
    <dgm:pt modelId="{1862F1BE-2C0C-4D1E-BB28-2FB3BC5A323E}" type="pres">
      <dgm:prSet presAssocID="{25994F79-4089-46C3-A29A-EC2729CBEE25}" presName="hierRoot2" presStyleCnt="0">
        <dgm:presLayoutVars>
          <dgm:hierBranch val="init"/>
        </dgm:presLayoutVars>
      </dgm:prSet>
      <dgm:spPr/>
    </dgm:pt>
    <dgm:pt modelId="{72F1C089-0A8E-47BD-A637-99CD38B98A1D}" type="pres">
      <dgm:prSet presAssocID="{25994F79-4089-46C3-A29A-EC2729CBEE25}" presName="rootComposite" presStyleCnt="0"/>
      <dgm:spPr/>
    </dgm:pt>
    <dgm:pt modelId="{95EB2289-9698-4DCB-BE09-D9D0E8998DEB}" type="pres">
      <dgm:prSet presAssocID="{25994F79-4089-46C3-A29A-EC2729CBEE25}" presName="rootText" presStyleLbl="node3" presStyleIdx="2" presStyleCnt="3">
        <dgm:presLayoutVars>
          <dgm:chPref val="3"/>
        </dgm:presLayoutVars>
      </dgm:prSet>
      <dgm:spPr/>
    </dgm:pt>
    <dgm:pt modelId="{1667D0B0-746D-4F57-86C1-F0E6F4A31698}" type="pres">
      <dgm:prSet presAssocID="{25994F79-4089-46C3-A29A-EC2729CBEE25}" presName="rootConnector" presStyleLbl="node3" presStyleIdx="2" presStyleCnt="3"/>
      <dgm:spPr/>
    </dgm:pt>
    <dgm:pt modelId="{F365E638-02BA-489D-95E6-2B05992C6E4B}" type="pres">
      <dgm:prSet presAssocID="{25994F79-4089-46C3-A29A-EC2729CBEE25}" presName="hierChild4" presStyleCnt="0"/>
      <dgm:spPr/>
    </dgm:pt>
    <dgm:pt modelId="{D9B27F85-3333-423C-BC3E-ED9150C2F3FE}" type="pres">
      <dgm:prSet presAssocID="{25994F79-4089-46C3-A29A-EC2729CBEE25}" presName="hierChild5" presStyleCnt="0"/>
      <dgm:spPr/>
    </dgm:pt>
    <dgm:pt modelId="{72F3D43D-03CA-49B0-8F5D-BAA9C93BF8AD}" type="pres">
      <dgm:prSet presAssocID="{FFF653D5-9E0C-4330-8E67-F950371EFCEF}" presName="hierChild5" presStyleCnt="0"/>
      <dgm:spPr/>
    </dgm:pt>
    <dgm:pt modelId="{C24E355D-5233-4D4A-B639-65FD88D14400}" type="pres">
      <dgm:prSet presAssocID="{BEBBDD95-8B1D-4D37-A5EA-EEF41342F087}" presName="hierChild3" presStyleCnt="0"/>
      <dgm:spPr/>
    </dgm:pt>
  </dgm:ptLst>
  <dgm:cxnLst>
    <dgm:cxn modelId="{B47DAA0F-03C7-4547-B1B2-A5CE7E89A2DB}" srcId="{BEBBDD95-8B1D-4D37-A5EA-EEF41342F087}" destId="{31748381-D858-4C5C-9028-D5241D548670}" srcOrd="0" destOrd="0" parTransId="{358FA028-82D6-41C9-A422-35F41EB481D1}" sibTransId="{5F863C4C-B906-48B0-9C85-52037DBBEBEF}"/>
    <dgm:cxn modelId="{5F932E1F-CB50-4CE6-9B4A-A39B7737C781}" type="presOf" srcId="{B25EE2F4-39E3-4D81-A746-CF5B9993FCDC}" destId="{135D2816-BFA6-4C1A-8D20-5F87F00918F0}" srcOrd="0" destOrd="0" presId="urn:microsoft.com/office/officeart/2005/8/layout/orgChart1"/>
    <dgm:cxn modelId="{709D6D20-9869-40CE-91BF-3A4BAB29FF03}" type="presOf" srcId="{BEBBDD95-8B1D-4D37-A5EA-EEF41342F087}" destId="{F79C538D-7522-4724-A662-5181207C3DD2}" srcOrd="0" destOrd="0" presId="urn:microsoft.com/office/officeart/2005/8/layout/orgChart1"/>
    <dgm:cxn modelId="{FE1F0C24-D656-439C-8762-8A7183DDD337}" type="presOf" srcId="{3A959AFF-B9D5-487B-B6E6-F3A3D388DCA8}" destId="{7F4C07D6-596B-4B70-9D97-7C52669703EE}" srcOrd="0" destOrd="0" presId="urn:microsoft.com/office/officeart/2005/8/layout/orgChart1"/>
    <dgm:cxn modelId="{5C19212C-D718-4F85-8B98-499DA4B8C149}" srcId="{31748381-D858-4C5C-9028-D5241D548670}" destId="{FDC4C531-754A-4454-8847-942D2F26E739}" srcOrd="0" destOrd="0" parTransId="{3A959AFF-B9D5-487B-B6E6-F3A3D388DCA8}" sibTransId="{A0A68258-E0D2-4E55-86EF-142AAC90D422}"/>
    <dgm:cxn modelId="{A4C4363B-FB45-4D2A-A260-B77EE4DD55B3}" type="presOf" srcId="{FDC4C531-754A-4454-8847-942D2F26E739}" destId="{1D6047D0-58F3-4A06-95A7-CE0B9E8DE273}" srcOrd="0" destOrd="0" presId="urn:microsoft.com/office/officeart/2005/8/layout/orgChart1"/>
    <dgm:cxn modelId="{E7B3713B-4698-48A3-9A5C-4A5946DA1097}" type="presOf" srcId="{FDC4C531-754A-4454-8847-942D2F26E739}" destId="{39198CB2-7B37-4A79-B521-18A9D9FAF354}" srcOrd="1" destOrd="0" presId="urn:microsoft.com/office/officeart/2005/8/layout/orgChart1"/>
    <dgm:cxn modelId="{16FF2A3F-8249-42F1-9D68-5CF31E7A4F33}" type="presOf" srcId="{D05EA02A-6D72-4CA6-A29D-B8AA45A3612E}" destId="{FE444293-37FF-481C-A32F-7E0B67197664}" srcOrd="0" destOrd="0" presId="urn:microsoft.com/office/officeart/2005/8/layout/orgChart1"/>
    <dgm:cxn modelId="{CA4D795C-F144-46E2-8704-9DE89C5306DB}" type="presOf" srcId="{BEBBDD95-8B1D-4D37-A5EA-EEF41342F087}" destId="{93A78DF0-CF7C-4B3E-AE83-2AC10AF4F0B6}" srcOrd="1" destOrd="0" presId="urn:microsoft.com/office/officeart/2005/8/layout/orgChart1"/>
    <dgm:cxn modelId="{ACECD747-75C6-4136-B285-F8E7D5099805}" srcId="{FFF653D5-9E0C-4330-8E67-F950371EFCEF}" destId="{25994F79-4089-46C3-A29A-EC2729CBEE25}" srcOrd="1" destOrd="0" parTransId="{D05EA02A-6D72-4CA6-A29D-B8AA45A3612E}" sibTransId="{D444D6D6-0A2C-4420-AF8E-A2D51C426730}"/>
    <dgm:cxn modelId="{9FDCC25A-D970-4633-8755-4829DB56EA9B}" type="presOf" srcId="{A49A9D9C-D8A5-4955-85D6-9942A680E49F}" destId="{7AC80E8C-38D0-4B09-B73E-4F141E98284B}" srcOrd="0" destOrd="0" presId="urn:microsoft.com/office/officeart/2005/8/layout/orgChart1"/>
    <dgm:cxn modelId="{D369BB7B-9508-41E9-B01A-A0F0F3E75336}" type="presOf" srcId="{FFF653D5-9E0C-4330-8E67-F950371EFCEF}" destId="{D59E826D-F5A5-48D4-A385-F41250D325BC}" srcOrd="0" destOrd="0" presId="urn:microsoft.com/office/officeart/2005/8/layout/orgChart1"/>
    <dgm:cxn modelId="{33889B84-42D1-493E-8527-DBF601374D52}" type="presOf" srcId="{25994F79-4089-46C3-A29A-EC2729CBEE25}" destId="{1667D0B0-746D-4F57-86C1-F0E6F4A31698}" srcOrd="1" destOrd="0" presId="urn:microsoft.com/office/officeart/2005/8/layout/orgChart1"/>
    <dgm:cxn modelId="{32626A87-2D62-4C76-AA3F-AC80A926DDA2}" srcId="{FFF653D5-9E0C-4330-8E67-F950371EFCEF}" destId="{A49A9D9C-D8A5-4955-85D6-9942A680E49F}" srcOrd="0" destOrd="0" parTransId="{4FA5D1A9-2D9F-4C8F-B46F-BD64BB8A8B34}" sibTransId="{FC45362A-5522-4AE6-BF53-9DE56821AD36}"/>
    <dgm:cxn modelId="{7C438090-8251-4518-A50A-55822568A1FF}" type="presOf" srcId="{4FA5D1A9-2D9F-4C8F-B46F-BD64BB8A8B34}" destId="{BE4C1DE8-496C-4ECC-B7B4-3EB2138155B8}" srcOrd="0" destOrd="0" presId="urn:microsoft.com/office/officeart/2005/8/layout/orgChart1"/>
    <dgm:cxn modelId="{C3355193-4C1F-4589-909D-BB97FC5BF46C}" type="presOf" srcId="{31748381-D858-4C5C-9028-D5241D548670}" destId="{504BB290-941B-4141-940E-D14E0EBBAF74}" srcOrd="0" destOrd="0" presId="urn:microsoft.com/office/officeart/2005/8/layout/orgChart1"/>
    <dgm:cxn modelId="{2E7964A3-48E5-4CF7-A15B-FA225A66DB24}" srcId="{FE5B7890-4859-414A-B667-16A75CB5CD68}" destId="{BEBBDD95-8B1D-4D37-A5EA-EEF41342F087}" srcOrd="0" destOrd="0" parTransId="{D652B00D-DA1B-4401-8D80-235048C96BE2}" sibTransId="{B1E5388A-5DBD-4CD9-85C0-7AA903688360}"/>
    <dgm:cxn modelId="{87AF87AA-0351-4C37-9D29-448A5F12522B}" type="presOf" srcId="{25994F79-4089-46C3-A29A-EC2729CBEE25}" destId="{95EB2289-9698-4DCB-BE09-D9D0E8998DEB}" srcOrd="0" destOrd="0" presId="urn:microsoft.com/office/officeart/2005/8/layout/orgChart1"/>
    <dgm:cxn modelId="{9ED390B1-15B8-4263-AFB4-8C845FC33028}" type="presOf" srcId="{A49A9D9C-D8A5-4955-85D6-9942A680E49F}" destId="{CCA3647A-EC4D-456B-9740-E8694AB90E2F}" srcOrd="1" destOrd="0" presId="urn:microsoft.com/office/officeart/2005/8/layout/orgChart1"/>
    <dgm:cxn modelId="{DC545EB8-1588-4D4D-A70B-EF36DC4E715D}" type="presOf" srcId="{31748381-D858-4C5C-9028-D5241D548670}" destId="{0875C4FD-1885-4E29-826B-9E87B69BDDEC}" srcOrd="1" destOrd="0" presId="urn:microsoft.com/office/officeart/2005/8/layout/orgChart1"/>
    <dgm:cxn modelId="{B72D9DD9-7883-4706-A26A-963E8017E993}" type="presOf" srcId="{FE5B7890-4859-414A-B667-16A75CB5CD68}" destId="{A420786B-3E31-4443-AD12-D856BEE8FC1A}" srcOrd="0" destOrd="0" presId="urn:microsoft.com/office/officeart/2005/8/layout/orgChart1"/>
    <dgm:cxn modelId="{929786EA-46A4-40C7-B0C8-3BA1C16B2D10}" srcId="{BEBBDD95-8B1D-4D37-A5EA-EEF41342F087}" destId="{FFF653D5-9E0C-4330-8E67-F950371EFCEF}" srcOrd="1" destOrd="0" parTransId="{B25EE2F4-39E3-4D81-A746-CF5B9993FCDC}" sibTransId="{D44D2E4F-F9D4-457A-9CC9-84C1FEFCE7E9}"/>
    <dgm:cxn modelId="{115EE1FB-CE88-4609-904E-B673EC199274}" type="presOf" srcId="{358FA028-82D6-41C9-A422-35F41EB481D1}" destId="{F58DA8F1-CA21-40A8-8781-8B9A325B58A7}" srcOrd="0" destOrd="0" presId="urn:microsoft.com/office/officeart/2005/8/layout/orgChart1"/>
    <dgm:cxn modelId="{D207A7FE-2C6D-4645-A3E7-AF5AA7D07584}" type="presOf" srcId="{FFF653D5-9E0C-4330-8E67-F950371EFCEF}" destId="{9AA24A0E-2363-4E49-8891-531CDDD4BA15}" srcOrd="1" destOrd="0" presId="urn:microsoft.com/office/officeart/2005/8/layout/orgChart1"/>
    <dgm:cxn modelId="{3D8ACAAF-CD4A-4352-B2E2-1CA4C19BCE05}" type="presParOf" srcId="{A420786B-3E31-4443-AD12-D856BEE8FC1A}" destId="{56890812-1CED-4AC7-8AC3-00E1027890A3}" srcOrd="0" destOrd="0" presId="urn:microsoft.com/office/officeart/2005/8/layout/orgChart1"/>
    <dgm:cxn modelId="{FA4DB409-C29E-4C02-976C-FC62BE53378F}" type="presParOf" srcId="{56890812-1CED-4AC7-8AC3-00E1027890A3}" destId="{7801F35E-EDE4-4B09-B88C-AA4A0CE42F08}" srcOrd="0" destOrd="0" presId="urn:microsoft.com/office/officeart/2005/8/layout/orgChart1"/>
    <dgm:cxn modelId="{AFE43AE5-4C0F-4B09-BCEC-2B6A0EA744F6}" type="presParOf" srcId="{7801F35E-EDE4-4B09-B88C-AA4A0CE42F08}" destId="{F79C538D-7522-4724-A662-5181207C3DD2}" srcOrd="0" destOrd="0" presId="urn:microsoft.com/office/officeart/2005/8/layout/orgChart1"/>
    <dgm:cxn modelId="{534FD377-A843-47FE-A31D-8BD75084B751}" type="presParOf" srcId="{7801F35E-EDE4-4B09-B88C-AA4A0CE42F08}" destId="{93A78DF0-CF7C-4B3E-AE83-2AC10AF4F0B6}" srcOrd="1" destOrd="0" presId="urn:microsoft.com/office/officeart/2005/8/layout/orgChart1"/>
    <dgm:cxn modelId="{5D2FB080-3A1D-4DBA-AAB8-7DE98C648D8A}" type="presParOf" srcId="{56890812-1CED-4AC7-8AC3-00E1027890A3}" destId="{3692ED32-E6F3-405F-8457-E8DCDFC03608}" srcOrd="1" destOrd="0" presId="urn:microsoft.com/office/officeart/2005/8/layout/orgChart1"/>
    <dgm:cxn modelId="{70EE8F52-8210-4E98-B6FD-A466D40F92F1}" type="presParOf" srcId="{3692ED32-E6F3-405F-8457-E8DCDFC03608}" destId="{F58DA8F1-CA21-40A8-8781-8B9A325B58A7}" srcOrd="0" destOrd="0" presId="urn:microsoft.com/office/officeart/2005/8/layout/orgChart1"/>
    <dgm:cxn modelId="{52EB055D-6E49-46A5-9664-495844E2D8CE}" type="presParOf" srcId="{3692ED32-E6F3-405F-8457-E8DCDFC03608}" destId="{8D6A1E74-95C7-4570-A8EB-E887F15EDB14}" srcOrd="1" destOrd="0" presId="urn:microsoft.com/office/officeart/2005/8/layout/orgChart1"/>
    <dgm:cxn modelId="{8562B065-7588-4B0C-A64D-B81E44CBC562}" type="presParOf" srcId="{8D6A1E74-95C7-4570-A8EB-E887F15EDB14}" destId="{EBF93646-17B4-41EA-A950-53E7BAFD290B}" srcOrd="0" destOrd="0" presId="urn:microsoft.com/office/officeart/2005/8/layout/orgChart1"/>
    <dgm:cxn modelId="{3B82D933-564D-4246-9422-90C54C9E674F}" type="presParOf" srcId="{EBF93646-17B4-41EA-A950-53E7BAFD290B}" destId="{504BB290-941B-4141-940E-D14E0EBBAF74}" srcOrd="0" destOrd="0" presId="urn:microsoft.com/office/officeart/2005/8/layout/orgChart1"/>
    <dgm:cxn modelId="{39025359-9D5D-4BAC-900F-54C39C2BE55C}" type="presParOf" srcId="{EBF93646-17B4-41EA-A950-53E7BAFD290B}" destId="{0875C4FD-1885-4E29-826B-9E87B69BDDEC}" srcOrd="1" destOrd="0" presId="urn:microsoft.com/office/officeart/2005/8/layout/orgChart1"/>
    <dgm:cxn modelId="{BCF9B37D-564A-42D5-81BA-F89F3E4549F0}" type="presParOf" srcId="{8D6A1E74-95C7-4570-A8EB-E887F15EDB14}" destId="{D57E3024-A269-4752-9AB3-B855AF4CA3F3}" srcOrd="1" destOrd="0" presId="urn:microsoft.com/office/officeart/2005/8/layout/orgChart1"/>
    <dgm:cxn modelId="{2E5EF213-9866-495C-AFBF-E34241BEE221}" type="presParOf" srcId="{D57E3024-A269-4752-9AB3-B855AF4CA3F3}" destId="{7F4C07D6-596B-4B70-9D97-7C52669703EE}" srcOrd="0" destOrd="0" presId="urn:microsoft.com/office/officeart/2005/8/layout/orgChart1"/>
    <dgm:cxn modelId="{A28CCAE8-696B-4923-AC2A-1295F540EF0D}" type="presParOf" srcId="{D57E3024-A269-4752-9AB3-B855AF4CA3F3}" destId="{6B004FBA-74BF-42DC-8D07-5CBF1DAF6F9C}" srcOrd="1" destOrd="0" presId="urn:microsoft.com/office/officeart/2005/8/layout/orgChart1"/>
    <dgm:cxn modelId="{8B1DF36E-B44E-47E0-B089-30E31E6439E0}" type="presParOf" srcId="{6B004FBA-74BF-42DC-8D07-5CBF1DAF6F9C}" destId="{7B74577D-5E07-41D5-B297-97F77FB71508}" srcOrd="0" destOrd="0" presId="urn:microsoft.com/office/officeart/2005/8/layout/orgChart1"/>
    <dgm:cxn modelId="{CC7517F9-B9B0-4960-AAE1-BEF222D5AB72}" type="presParOf" srcId="{7B74577D-5E07-41D5-B297-97F77FB71508}" destId="{1D6047D0-58F3-4A06-95A7-CE0B9E8DE273}" srcOrd="0" destOrd="0" presId="urn:microsoft.com/office/officeart/2005/8/layout/orgChart1"/>
    <dgm:cxn modelId="{1CF08943-951C-4F6E-B4D0-129684EAD628}" type="presParOf" srcId="{7B74577D-5E07-41D5-B297-97F77FB71508}" destId="{39198CB2-7B37-4A79-B521-18A9D9FAF354}" srcOrd="1" destOrd="0" presId="urn:microsoft.com/office/officeart/2005/8/layout/orgChart1"/>
    <dgm:cxn modelId="{FE475BCE-E6F8-4240-BAFF-14E7BD18C0D7}" type="presParOf" srcId="{6B004FBA-74BF-42DC-8D07-5CBF1DAF6F9C}" destId="{291CB792-CFC8-439C-95C0-69A202BB181F}" srcOrd="1" destOrd="0" presId="urn:microsoft.com/office/officeart/2005/8/layout/orgChart1"/>
    <dgm:cxn modelId="{1B736433-761E-4645-9FEF-FEB4555C02A2}" type="presParOf" srcId="{6B004FBA-74BF-42DC-8D07-5CBF1DAF6F9C}" destId="{28A53842-0321-4147-8345-A00E0BF93D6C}" srcOrd="2" destOrd="0" presId="urn:microsoft.com/office/officeart/2005/8/layout/orgChart1"/>
    <dgm:cxn modelId="{7AE99066-346C-4D7D-9034-7D83E266888C}" type="presParOf" srcId="{8D6A1E74-95C7-4570-A8EB-E887F15EDB14}" destId="{4C0F5AD1-8620-4E35-BB2D-AE07EBF2444C}" srcOrd="2" destOrd="0" presId="urn:microsoft.com/office/officeart/2005/8/layout/orgChart1"/>
    <dgm:cxn modelId="{FC7230E5-C32A-4008-BAC4-804F78EE057F}" type="presParOf" srcId="{3692ED32-E6F3-405F-8457-E8DCDFC03608}" destId="{135D2816-BFA6-4C1A-8D20-5F87F00918F0}" srcOrd="2" destOrd="0" presId="urn:microsoft.com/office/officeart/2005/8/layout/orgChart1"/>
    <dgm:cxn modelId="{52106141-C960-44CF-A595-3C6847DEB182}" type="presParOf" srcId="{3692ED32-E6F3-405F-8457-E8DCDFC03608}" destId="{DAD7EC32-EACB-4261-8973-B2274908926A}" srcOrd="3" destOrd="0" presId="urn:microsoft.com/office/officeart/2005/8/layout/orgChart1"/>
    <dgm:cxn modelId="{C250541B-9773-4D9D-BDEA-5C04348EA7DB}" type="presParOf" srcId="{DAD7EC32-EACB-4261-8973-B2274908926A}" destId="{B76CFB74-14A2-4016-84A2-354A444053B5}" srcOrd="0" destOrd="0" presId="urn:microsoft.com/office/officeart/2005/8/layout/orgChart1"/>
    <dgm:cxn modelId="{31F055B6-05B8-4217-ADDF-5D2E586F580F}" type="presParOf" srcId="{B76CFB74-14A2-4016-84A2-354A444053B5}" destId="{D59E826D-F5A5-48D4-A385-F41250D325BC}" srcOrd="0" destOrd="0" presId="urn:microsoft.com/office/officeart/2005/8/layout/orgChart1"/>
    <dgm:cxn modelId="{9CEF07C9-F092-47E8-B65E-E7F10901CA8F}" type="presParOf" srcId="{B76CFB74-14A2-4016-84A2-354A444053B5}" destId="{9AA24A0E-2363-4E49-8891-531CDDD4BA15}" srcOrd="1" destOrd="0" presId="urn:microsoft.com/office/officeart/2005/8/layout/orgChart1"/>
    <dgm:cxn modelId="{DFA09A31-D36B-4CF9-AB8B-5E99D92EF7A4}" type="presParOf" srcId="{DAD7EC32-EACB-4261-8973-B2274908926A}" destId="{10B6C2F8-71D2-4C1E-AA13-7768D5316BD6}" srcOrd="1" destOrd="0" presId="urn:microsoft.com/office/officeart/2005/8/layout/orgChart1"/>
    <dgm:cxn modelId="{014131FC-7465-4CF8-AD5D-C364225EB8B6}" type="presParOf" srcId="{10B6C2F8-71D2-4C1E-AA13-7768D5316BD6}" destId="{BE4C1DE8-496C-4ECC-B7B4-3EB2138155B8}" srcOrd="0" destOrd="0" presId="urn:microsoft.com/office/officeart/2005/8/layout/orgChart1"/>
    <dgm:cxn modelId="{795847D1-9ABB-4DE8-9A37-E8A3A9AED648}" type="presParOf" srcId="{10B6C2F8-71D2-4C1E-AA13-7768D5316BD6}" destId="{C16F4A2F-E766-48EF-9F98-031DF94FED5F}" srcOrd="1" destOrd="0" presId="urn:microsoft.com/office/officeart/2005/8/layout/orgChart1"/>
    <dgm:cxn modelId="{9BC48604-853E-4FA7-8822-A45B86619B58}" type="presParOf" srcId="{C16F4A2F-E766-48EF-9F98-031DF94FED5F}" destId="{0E8842CF-FFBA-4564-9306-618A69D51B01}" srcOrd="0" destOrd="0" presId="urn:microsoft.com/office/officeart/2005/8/layout/orgChart1"/>
    <dgm:cxn modelId="{0B926C3E-9012-42AC-A6CB-907C791560E5}" type="presParOf" srcId="{0E8842CF-FFBA-4564-9306-618A69D51B01}" destId="{7AC80E8C-38D0-4B09-B73E-4F141E98284B}" srcOrd="0" destOrd="0" presId="urn:microsoft.com/office/officeart/2005/8/layout/orgChart1"/>
    <dgm:cxn modelId="{FAFF1FE9-7C9C-4359-9A19-AD53D3905DC3}" type="presParOf" srcId="{0E8842CF-FFBA-4564-9306-618A69D51B01}" destId="{CCA3647A-EC4D-456B-9740-E8694AB90E2F}" srcOrd="1" destOrd="0" presId="urn:microsoft.com/office/officeart/2005/8/layout/orgChart1"/>
    <dgm:cxn modelId="{8FD0D7F3-C7B5-4F23-AA2E-75A671BDEB96}" type="presParOf" srcId="{C16F4A2F-E766-48EF-9F98-031DF94FED5F}" destId="{D325497C-2D35-45DF-919D-BF3DC596AA04}" srcOrd="1" destOrd="0" presId="urn:microsoft.com/office/officeart/2005/8/layout/orgChart1"/>
    <dgm:cxn modelId="{FD5C80AA-1DD1-4A3D-BCAE-984DFEA64DAC}" type="presParOf" srcId="{C16F4A2F-E766-48EF-9F98-031DF94FED5F}" destId="{3444FADD-2E6C-4143-8CCF-50F4AC397429}" srcOrd="2" destOrd="0" presId="urn:microsoft.com/office/officeart/2005/8/layout/orgChart1"/>
    <dgm:cxn modelId="{AAD17AEF-1777-4ACC-BF59-7CC099C86897}" type="presParOf" srcId="{10B6C2F8-71D2-4C1E-AA13-7768D5316BD6}" destId="{FE444293-37FF-481C-A32F-7E0B67197664}" srcOrd="2" destOrd="0" presId="urn:microsoft.com/office/officeart/2005/8/layout/orgChart1"/>
    <dgm:cxn modelId="{5AEEE344-ADDC-4B5D-A8D1-DE1B09EDF169}" type="presParOf" srcId="{10B6C2F8-71D2-4C1E-AA13-7768D5316BD6}" destId="{1862F1BE-2C0C-4D1E-BB28-2FB3BC5A323E}" srcOrd="3" destOrd="0" presId="urn:microsoft.com/office/officeart/2005/8/layout/orgChart1"/>
    <dgm:cxn modelId="{26CDE7EF-CE73-42F6-A551-ADCBEA65426A}" type="presParOf" srcId="{1862F1BE-2C0C-4D1E-BB28-2FB3BC5A323E}" destId="{72F1C089-0A8E-47BD-A637-99CD38B98A1D}" srcOrd="0" destOrd="0" presId="urn:microsoft.com/office/officeart/2005/8/layout/orgChart1"/>
    <dgm:cxn modelId="{2E0F2B56-936F-46DA-9AD2-C527EAD25E4C}" type="presParOf" srcId="{72F1C089-0A8E-47BD-A637-99CD38B98A1D}" destId="{95EB2289-9698-4DCB-BE09-D9D0E8998DEB}" srcOrd="0" destOrd="0" presId="urn:microsoft.com/office/officeart/2005/8/layout/orgChart1"/>
    <dgm:cxn modelId="{71E8D7BE-79D1-40A3-B884-C8FF839059DC}" type="presParOf" srcId="{72F1C089-0A8E-47BD-A637-99CD38B98A1D}" destId="{1667D0B0-746D-4F57-86C1-F0E6F4A31698}" srcOrd="1" destOrd="0" presId="urn:microsoft.com/office/officeart/2005/8/layout/orgChart1"/>
    <dgm:cxn modelId="{E2C255AE-CC8C-473E-A18E-44226FB5498C}" type="presParOf" srcId="{1862F1BE-2C0C-4D1E-BB28-2FB3BC5A323E}" destId="{F365E638-02BA-489D-95E6-2B05992C6E4B}" srcOrd="1" destOrd="0" presId="urn:microsoft.com/office/officeart/2005/8/layout/orgChart1"/>
    <dgm:cxn modelId="{98A28D1C-6533-459A-AF6F-C1478A88BBB7}" type="presParOf" srcId="{1862F1BE-2C0C-4D1E-BB28-2FB3BC5A323E}" destId="{D9B27F85-3333-423C-BC3E-ED9150C2F3FE}" srcOrd="2" destOrd="0" presId="urn:microsoft.com/office/officeart/2005/8/layout/orgChart1"/>
    <dgm:cxn modelId="{BFFFCCC3-F4C0-4B02-9F2F-0C3E90B49D77}" type="presParOf" srcId="{DAD7EC32-EACB-4261-8973-B2274908926A}" destId="{72F3D43D-03CA-49B0-8F5D-BAA9C93BF8AD}" srcOrd="2" destOrd="0" presId="urn:microsoft.com/office/officeart/2005/8/layout/orgChart1"/>
    <dgm:cxn modelId="{631D980E-81CF-4B46-8D19-27F41E457AC5}" type="presParOf" srcId="{56890812-1CED-4AC7-8AC3-00E1027890A3}" destId="{C24E355D-5233-4D4A-B639-65FD88D1440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E5B7890-4859-414A-B667-16A75CB5CD6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BBDD95-8B1D-4D37-A5EA-EEF41342F087}">
      <dgm:prSet phldrT="[Text]"/>
      <dgm:spPr>
        <a:solidFill>
          <a:srgbClr val="6D4B87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D652B00D-DA1B-4401-8D80-235048C96BE2}" type="parTrans" cxnId="{2E7964A3-48E5-4CF7-A15B-FA225A66DB24}">
      <dgm:prSet/>
      <dgm:spPr/>
      <dgm:t>
        <a:bodyPr/>
        <a:lstStyle/>
        <a:p>
          <a:endParaRPr lang="en-US"/>
        </a:p>
      </dgm:t>
    </dgm:pt>
    <dgm:pt modelId="{B1E5388A-5DBD-4CD9-85C0-7AA903688360}" type="sibTrans" cxnId="{2E7964A3-48E5-4CF7-A15B-FA225A66DB24}">
      <dgm:prSet/>
      <dgm:spPr/>
      <dgm:t>
        <a:bodyPr/>
        <a:lstStyle/>
        <a:p>
          <a:endParaRPr lang="en-US"/>
        </a:p>
      </dgm:t>
    </dgm:pt>
    <dgm:pt modelId="{BD53CA3A-1B30-47FA-93CA-22EE3DB15425}" type="asst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47081F18-0B8B-4B98-AE22-F9F5AA1BC26E}" type="parTrans" cxnId="{021C206B-D781-4B7C-B3A6-CFADC590D857}">
      <dgm:prSet/>
      <dgm:spPr>
        <a:ln>
          <a:prstDash val="sysDash"/>
        </a:ln>
      </dgm:spPr>
      <dgm:t>
        <a:bodyPr/>
        <a:lstStyle/>
        <a:p>
          <a:endParaRPr lang="en-US"/>
        </a:p>
      </dgm:t>
    </dgm:pt>
    <dgm:pt modelId="{F949BFDE-5017-42F5-A109-2E73ADBA0D1A}" type="sibTrans" cxnId="{021C206B-D781-4B7C-B3A6-CFADC590D857}">
      <dgm:prSet/>
      <dgm:spPr/>
      <dgm:t>
        <a:bodyPr/>
        <a:lstStyle/>
        <a:p>
          <a:endParaRPr lang="en-US"/>
        </a:p>
      </dgm:t>
    </dgm:pt>
    <dgm:pt modelId="{D870A03F-3B36-44E0-933A-081FF07ABB78}">
      <dgm:prSet phldrT="[Text]"/>
      <dgm:spPr>
        <a:solidFill>
          <a:srgbClr val="CC6600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6B51ECD3-E45B-4586-987D-96BF3D496BBC}" type="parTrans" cxnId="{A6A59E7E-CCD5-400E-AF2F-2F671ADA015F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959A733-7F4F-4BFA-A2F8-706651B381A3}" type="sibTrans" cxnId="{A6A59E7E-CCD5-400E-AF2F-2F671ADA015F}">
      <dgm:prSet/>
      <dgm:spPr/>
      <dgm:t>
        <a:bodyPr/>
        <a:lstStyle/>
        <a:p>
          <a:endParaRPr lang="en-US"/>
        </a:p>
      </dgm:t>
    </dgm:pt>
    <dgm:pt modelId="{FFF653D5-9E0C-4330-8E67-F950371EFCEF}">
      <dgm:prSet phldrT="[Text]"/>
      <dgm:spPr>
        <a:solidFill>
          <a:srgbClr val="CC6600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B25EE2F4-39E3-4D81-A746-CF5B9993FCDC}" type="parTrans" cxnId="{929786EA-46A4-40C7-B0C8-3BA1C16B2D10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44D2E4F-F9D4-457A-9CC9-84C1FEFCE7E9}" type="sibTrans" cxnId="{929786EA-46A4-40C7-B0C8-3BA1C16B2D10}">
      <dgm:prSet/>
      <dgm:spPr/>
      <dgm:t>
        <a:bodyPr/>
        <a:lstStyle/>
        <a:p>
          <a:endParaRPr lang="en-US"/>
        </a:p>
      </dgm:t>
    </dgm:pt>
    <dgm:pt modelId="{B22AEC83-D6BB-423B-B85C-4232A0A52C0C}" type="asst">
      <dgm:prSet/>
      <dgm:spPr>
        <a:solidFill>
          <a:srgbClr val="00B050"/>
        </a:solidFill>
      </dgm:spPr>
      <dgm:t>
        <a:bodyPr/>
        <a:lstStyle/>
        <a:p>
          <a:endParaRPr lang="en-US" dirty="0"/>
        </a:p>
      </dgm:t>
    </dgm:pt>
    <dgm:pt modelId="{BB898735-6034-41F4-825B-E52EB16109B6}" type="sibTrans" cxnId="{6CCC8AB7-8837-4A43-A936-18B4112B9417}">
      <dgm:prSet/>
      <dgm:spPr/>
      <dgm:t>
        <a:bodyPr/>
        <a:lstStyle/>
        <a:p>
          <a:endParaRPr lang="en-US"/>
        </a:p>
      </dgm:t>
    </dgm:pt>
    <dgm:pt modelId="{5328CFC4-EDB0-47C0-849D-1539DBE62055}" type="parTrans" cxnId="{6CCC8AB7-8837-4A43-A936-18B4112B9417}">
      <dgm:prSet/>
      <dgm:spPr>
        <a:ln>
          <a:prstDash val="sysDash"/>
        </a:ln>
      </dgm:spPr>
      <dgm:t>
        <a:bodyPr/>
        <a:lstStyle/>
        <a:p>
          <a:endParaRPr lang="en-US"/>
        </a:p>
      </dgm:t>
    </dgm:pt>
    <dgm:pt modelId="{9733FCE9-4F39-4CC9-A381-952E8BC73B25}" type="asst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4D396C68-F8B2-4986-915A-7A0564C0AB63}" type="sibTrans" cxnId="{E8DCB4E5-35E2-4771-A0C7-5DBCD2CE0FAA}">
      <dgm:prSet/>
      <dgm:spPr/>
      <dgm:t>
        <a:bodyPr/>
        <a:lstStyle/>
        <a:p>
          <a:endParaRPr lang="en-US"/>
        </a:p>
      </dgm:t>
    </dgm:pt>
    <dgm:pt modelId="{39CFA662-E444-470A-ACC8-9644C5C8F430}" type="parTrans" cxnId="{E8DCB4E5-35E2-4771-A0C7-5DBCD2CE0FAA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31748381-D858-4C5C-9028-D5241D548670}">
      <dgm:prSet/>
      <dgm:spPr>
        <a:solidFill>
          <a:srgbClr val="A0E1FE"/>
        </a:solidFill>
      </dgm:spPr>
      <dgm:t>
        <a:bodyPr/>
        <a:lstStyle/>
        <a:p>
          <a:endParaRPr lang="en-US"/>
        </a:p>
      </dgm:t>
    </dgm:pt>
    <dgm:pt modelId="{358FA028-82D6-41C9-A422-35F41EB481D1}" type="parTrans" cxnId="{B47DAA0F-03C7-4547-B1B2-A5CE7E89A2DB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5F863C4C-B906-48B0-9C85-52037DBBEBEF}" type="sibTrans" cxnId="{B47DAA0F-03C7-4547-B1B2-A5CE7E89A2DB}">
      <dgm:prSet/>
      <dgm:spPr/>
      <dgm:t>
        <a:bodyPr/>
        <a:lstStyle/>
        <a:p>
          <a:endParaRPr lang="en-US"/>
        </a:p>
      </dgm:t>
    </dgm:pt>
    <dgm:pt modelId="{A49A9D9C-D8A5-4955-85D6-9942A680E49F}">
      <dgm:prSet/>
      <dgm:spPr>
        <a:solidFill>
          <a:srgbClr val="A0E1FE"/>
        </a:solidFill>
      </dgm:spPr>
      <dgm:t>
        <a:bodyPr/>
        <a:lstStyle/>
        <a:p>
          <a:endParaRPr lang="en-US"/>
        </a:p>
      </dgm:t>
    </dgm:pt>
    <dgm:pt modelId="{4FA5D1A9-2D9F-4C8F-B46F-BD64BB8A8B34}" type="parTrans" cxnId="{32626A87-2D62-4C76-AA3F-AC80A926DDA2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FC45362A-5522-4AE6-BF53-9DE56821AD36}" type="sibTrans" cxnId="{32626A87-2D62-4C76-AA3F-AC80A926DDA2}">
      <dgm:prSet/>
      <dgm:spPr/>
      <dgm:t>
        <a:bodyPr/>
        <a:lstStyle/>
        <a:p>
          <a:endParaRPr lang="en-US"/>
        </a:p>
      </dgm:t>
    </dgm:pt>
    <dgm:pt modelId="{25994F79-4089-46C3-A29A-EC2729CBEE25}">
      <dgm:prSet/>
      <dgm:spPr>
        <a:solidFill>
          <a:srgbClr val="A0E1FE"/>
        </a:solidFill>
      </dgm:spPr>
      <dgm:t>
        <a:bodyPr/>
        <a:lstStyle/>
        <a:p>
          <a:endParaRPr lang="en-US"/>
        </a:p>
      </dgm:t>
    </dgm:pt>
    <dgm:pt modelId="{D05EA02A-6D72-4CA6-A29D-B8AA45A3612E}" type="parTrans" cxnId="{ACECD747-75C6-4136-B285-F8E7D5099805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444D6D6-0A2C-4420-AF8E-A2D51C426730}" type="sibTrans" cxnId="{ACECD747-75C6-4136-B285-F8E7D5099805}">
      <dgm:prSet/>
      <dgm:spPr/>
      <dgm:t>
        <a:bodyPr/>
        <a:lstStyle/>
        <a:p>
          <a:endParaRPr lang="en-US"/>
        </a:p>
      </dgm:t>
    </dgm:pt>
    <dgm:pt modelId="{A420786B-3E31-4443-AD12-D856BEE8FC1A}" type="pres">
      <dgm:prSet presAssocID="{FE5B7890-4859-414A-B667-16A75CB5CD6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6890812-1CED-4AC7-8AC3-00E1027890A3}" type="pres">
      <dgm:prSet presAssocID="{BEBBDD95-8B1D-4D37-A5EA-EEF41342F087}" presName="hierRoot1" presStyleCnt="0">
        <dgm:presLayoutVars>
          <dgm:hierBranch val="init"/>
        </dgm:presLayoutVars>
      </dgm:prSet>
      <dgm:spPr/>
    </dgm:pt>
    <dgm:pt modelId="{7801F35E-EDE4-4B09-B88C-AA4A0CE42F08}" type="pres">
      <dgm:prSet presAssocID="{BEBBDD95-8B1D-4D37-A5EA-EEF41342F087}" presName="rootComposite1" presStyleCnt="0"/>
      <dgm:spPr/>
    </dgm:pt>
    <dgm:pt modelId="{F79C538D-7522-4724-A662-5181207C3DD2}" type="pres">
      <dgm:prSet presAssocID="{BEBBDD95-8B1D-4D37-A5EA-EEF41342F087}" presName="rootText1" presStyleLbl="node0" presStyleIdx="0" presStyleCnt="1">
        <dgm:presLayoutVars>
          <dgm:chPref val="3"/>
        </dgm:presLayoutVars>
      </dgm:prSet>
      <dgm:spPr/>
    </dgm:pt>
    <dgm:pt modelId="{93A78DF0-CF7C-4B3E-AE83-2AC10AF4F0B6}" type="pres">
      <dgm:prSet presAssocID="{BEBBDD95-8B1D-4D37-A5EA-EEF41342F087}" presName="rootConnector1" presStyleLbl="node1" presStyleIdx="0" presStyleCnt="0"/>
      <dgm:spPr/>
    </dgm:pt>
    <dgm:pt modelId="{3692ED32-E6F3-405F-8457-E8DCDFC03608}" type="pres">
      <dgm:prSet presAssocID="{BEBBDD95-8B1D-4D37-A5EA-EEF41342F087}" presName="hierChild2" presStyleCnt="0"/>
      <dgm:spPr/>
    </dgm:pt>
    <dgm:pt modelId="{FDB493EA-882E-4ADA-89A7-BB90D09307D8}" type="pres">
      <dgm:prSet presAssocID="{6B51ECD3-E45B-4586-987D-96BF3D496BBC}" presName="Name37" presStyleLbl="parChTrans1D2" presStyleIdx="0" presStyleCnt="5"/>
      <dgm:spPr/>
    </dgm:pt>
    <dgm:pt modelId="{256C2640-9093-45CC-BBBF-F280C346F3AF}" type="pres">
      <dgm:prSet presAssocID="{D870A03F-3B36-44E0-933A-081FF07ABB78}" presName="hierRoot2" presStyleCnt="0">
        <dgm:presLayoutVars>
          <dgm:hierBranch/>
        </dgm:presLayoutVars>
      </dgm:prSet>
      <dgm:spPr/>
    </dgm:pt>
    <dgm:pt modelId="{C833DF3B-706B-495B-8E43-59246BB6493D}" type="pres">
      <dgm:prSet presAssocID="{D870A03F-3B36-44E0-933A-081FF07ABB78}" presName="rootComposite" presStyleCnt="0"/>
      <dgm:spPr/>
    </dgm:pt>
    <dgm:pt modelId="{C7CD9168-20AF-4C08-8183-E421524C2E1E}" type="pres">
      <dgm:prSet presAssocID="{D870A03F-3B36-44E0-933A-081FF07ABB78}" presName="rootText" presStyleLbl="node2" presStyleIdx="0" presStyleCnt="2">
        <dgm:presLayoutVars>
          <dgm:chPref val="3"/>
        </dgm:presLayoutVars>
      </dgm:prSet>
      <dgm:spPr/>
    </dgm:pt>
    <dgm:pt modelId="{F58A40F8-1979-4F91-9653-D006A371F9E0}" type="pres">
      <dgm:prSet presAssocID="{D870A03F-3B36-44E0-933A-081FF07ABB78}" presName="rootConnector" presStyleLbl="node2" presStyleIdx="0" presStyleCnt="2"/>
      <dgm:spPr/>
    </dgm:pt>
    <dgm:pt modelId="{81E9175F-AE20-4F49-85EE-A372A84068B0}" type="pres">
      <dgm:prSet presAssocID="{D870A03F-3B36-44E0-933A-081FF07ABB78}" presName="hierChild4" presStyleCnt="0"/>
      <dgm:spPr/>
    </dgm:pt>
    <dgm:pt modelId="{C09A6E7E-D8FB-46D5-B0C0-2A2FA5B2F759}" type="pres">
      <dgm:prSet presAssocID="{358FA028-82D6-41C9-A422-35F41EB481D1}" presName="Name35" presStyleLbl="parChTrans1D3" presStyleIdx="0" presStyleCnt="3"/>
      <dgm:spPr/>
    </dgm:pt>
    <dgm:pt modelId="{8D6A1E74-95C7-4570-A8EB-E887F15EDB14}" type="pres">
      <dgm:prSet presAssocID="{31748381-D858-4C5C-9028-D5241D548670}" presName="hierRoot2" presStyleCnt="0">
        <dgm:presLayoutVars>
          <dgm:hierBranch val="init"/>
        </dgm:presLayoutVars>
      </dgm:prSet>
      <dgm:spPr/>
    </dgm:pt>
    <dgm:pt modelId="{EBF93646-17B4-41EA-A950-53E7BAFD290B}" type="pres">
      <dgm:prSet presAssocID="{31748381-D858-4C5C-9028-D5241D548670}" presName="rootComposite" presStyleCnt="0"/>
      <dgm:spPr/>
    </dgm:pt>
    <dgm:pt modelId="{504BB290-941B-4141-940E-D14E0EBBAF74}" type="pres">
      <dgm:prSet presAssocID="{31748381-D858-4C5C-9028-D5241D548670}" presName="rootText" presStyleLbl="node3" presStyleIdx="0" presStyleCnt="3">
        <dgm:presLayoutVars>
          <dgm:chPref val="3"/>
        </dgm:presLayoutVars>
      </dgm:prSet>
      <dgm:spPr/>
    </dgm:pt>
    <dgm:pt modelId="{0875C4FD-1885-4E29-826B-9E87B69BDDEC}" type="pres">
      <dgm:prSet presAssocID="{31748381-D858-4C5C-9028-D5241D548670}" presName="rootConnector" presStyleLbl="node3" presStyleIdx="0" presStyleCnt="3"/>
      <dgm:spPr/>
    </dgm:pt>
    <dgm:pt modelId="{D57E3024-A269-4752-9AB3-B855AF4CA3F3}" type="pres">
      <dgm:prSet presAssocID="{31748381-D858-4C5C-9028-D5241D548670}" presName="hierChild4" presStyleCnt="0"/>
      <dgm:spPr/>
    </dgm:pt>
    <dgm:pt modelId="{4C0F5AD1-8620-4E35-BB2D-AE07EBF2444C}" type="pres">
      <dgm:prSet presAssocID="{31748381-D858-4C5C-9028-D5241D548670}" presName="hierChild5" presStyleCnt="0"/>
      <dgm:spPr/>
    </dgm:pt>
    <dgm:pt modelId="{11F2FA4B-451A-4E9E-A55E-95EF763E36C4}" type="pres">
      <dgm:prSet presAssocID="{D870A03F-3B36-44E0-933A-081FF07ABB78}" presName="hierChild5" presStyleCnt="0"/>
      <dgm:spPr/>
    </dgm:pt>
    <dgm:pt modelId="{135D2816-BFA6-4C1A-8D20-5F87F00918F0}" type="pres">
      <dgm:prSet presAssocID="{B25EE2F4-39E3-4D81-A746-CF5B9993FCDC}" presName="Name37" presStyleLbl="parChTrans1D2" presStyleIdx="1" presStyleCnt="5"/>
      <dgm:spPr/>
    </dgm:pt>
    <dgm:pt modelId="{DAD7EC32-EACB-4261-8973-B2274908926A}" type="pres">
      <dgm:prSet presAssocID="{FFF653D5-9E0C-4330-8E67-F950371EFCEF}" presName="hierRoot2" presStyleCnt="0">
        <dgm:presLayoutVars>
          <dgm:hierBranch/>
        </dgm:presLayoutVars>
      </dgm:prSet>
      <dgm:spPr/>
    </dgm:pt>
    <dgm:pt modelId="{B76CFB74-14A2-4016-84A2-354A444053B5}" type="pres">
      <dgm:prSet presAssocID="{FFF653D5-9E0C-4330-8E67-F950371EFCEF}" presName="rootComposite" presStyleCnt="0"/>
      <dgm:spPr/>
    </dgm:pt>
    <dgm:pt modelId="{D59E826D-F5A5-48D4-A385-F41250D325BC}" type="pres">
      <dgm:prSet presAssocID="{FFF653D5-9E0C-4330-8E67-F950371EFCEF}" presName="rootText" presStyleLbl="node2" presStyleIdx="1" presStyleCnt="2">
        <dgm:presLayoutVars>
          <dgm:chPref val="3"/>
        </dgm:presLayoutVars>
      </dgm:prSet>
      <dgm:spPr/>
    </dgm:pt>
    <dgm:pt modelId="{9AA24A0E-2363-4E49-8891-531CDDD4BA15}" type="pres">
      <dgm:prSet presAssocID="{FFF653D5-9E0C-4330-8E67-F950371EFCEF}" presName="rootConnector" presStyleLbl="node2" presStyleIdx="1" presStyleCnt="2"/>
      <dgm:spPr/>
    </dgm:pt>
    <dgm:pt modelId="{10B6C2F8-71D2-4C1E-AA13-7768D5316BD6}" type="pres">
      <dgm:prSet presAssocID="{FFF653D5-9E0C-4330-8E67-F950371EFCEF}" presName="hierChild4" presStyleCnt="0"/>
      <dgm:spPr/>
    </dgm:pt>
    <dgm:pt modelId="{BE4C1DE8-496C-4ECC-B7B4-3EB2138155B8}" type="pres">
      <dgm:prSet presAssocID="{4FA5D1A9-2D9F-4C8F-B46F-BD64BB8A8B34}" presName="Name35" presStyleLbl="parChTrans1D3" presStyleIdx="1" presStyleCnt="3"/>
      <dgm:spPr/>
    </dgm:pt>
    <dgm:pt modelId="{C16F4A2F-E766-48EF-9F98-031DF94FED5F}" type="pres">
      <dgm:prSet presAssocID="{A49A9D9C-D8A5-4955-85D6-9942A680E49F}" presName="hierRoot2" presStyleCnt="0">
        <dgm:presLayoutVars>
          <dgm:hierBranch val="init"/>
        </dgm:presLayoutVars>
      </dgm:prSet>
      <dgm:spPr/>
    </dgm:pt>
    <dgm:pt modelId="{0E8842CF-FFBA-4564-9306-618A69D51B01}" type="pres">
      <dgm:prSet presAssocID="{A49A9D9C-D8A5-4955-85D6-9942A680E49F}" presName="rootComposite" presStyleCnt="0"/>
      <dgm:spPr/>
    </dgm:pt>
    <dgm:pt modelId="{7AC80E8C-38D0-4B09-B73E-4F141E98284B}" type="pres">
      <dgm:prSet presAssocID="{A49A9D9C-D8A5-4955-85D6-9942A680E49F}" presName="rootText" presStyleLbl="node3" presStyleIdx="1" presStyleCnt="3">
        <dgm:presLayoutVars>
          <dgm:chPref val="3"/>
        </dgm:presLayoutVars>
      </dgm:prSet>
      <dgm:spPr/>
    </dgm:pt>
    <dgm:pt modelId="{CCA3647A-EC4D-456B-9740-E8694AB90E2F}" type="pres">
      <dgm:prSet presAssocID="{A49A9D9C-D8A5-4955-85D6-9942A680E49F}" presName="rootConnector" presStyleLbl="node3" presStyleIdx="1" presStyleCnt="3"/>
      <dgm:spPr/>
    </dgm:pt>
    <dgm:pt modelId="{D325497C-2D35-45DF-919D-BF3DC596AA04}" type="pres">
      <dgm:prSet presAssocID="{A49A9D9C-D8A5-4955-85D6-9942A680E49F}" presName="hierChild4" presStyleCnt="0"/>
      <dgm:spPr/>
    </dgm:pt>
    <dgm:pt modelId="{3444FADD-2E6C-4143-8CCF-50F4AC397429}" type="pres">
      <dgm:prSet presAssocID="{A49A9D9C-D8A5-4955-85D6-9942A680E49F}" presName="hierChild5" presStyleCnt="0"/>
      <dgm:spPr/>
    </dgm:pt>
    <dgm:pt modelId="{FE444293-37FF-481C-A32F-7E0B67197664}" type="pres">
      <dgm:prSet presAssocID="{D05EA02A-6D72-4CA6-A29D-B8AA45A3612E}" presName="Name35" presStyleLbl="parChTrans1D3" presStyleIdx="2" presStyleCnt="3"/>
      <dgm:spPr/>
    </dgm:pt>
    <dgm:pt modelId="{1862F1BE-2C0C-4D1E-BB28-2FB3BC5A323E}" type="pres">
      <dgm:prSet presAssocID="{25994F79-4089-46C3-A29A-EC2729CBEE25}" presName="hierRoot2" presStyleCnt="0">
        <dgm:presLayoutVars>
          <dgm:hierBranch val="init"/>
        </dgm:presLayoutVars>
      </dgm:prSet>
      <dgm:spPr/>
    </dgm:pt>
    <dgm:pt modelId="{72F1C089-0A8E-47BD-A637-99CD38B98A1D}" type="pres">
      <dgm:prSet presAssocID="{25994F79-4089-46C3-A29A-EC2729CBEE25}" presName="rootComposite" presStyleCnt="0"/>
      <dgm:spPr/>
    </dgm:pt>
    <dgm:pt modelId="{95EB2289-9698-4DCB-BE09-D9D0E8998DEB}" type="pres">
      <dgm:prSet presAssocID="{25994F79-4089-46C3-A29A-EC2729CBEE25}" presName="rootText" presStyleLbl="node3" presStyleIdx="2" presStyleCnt="3">
        <dgm:presLayoutVars>
          <dgm:chPref val="3"/>
        </dgm:presLayoutVars>
      </dgm:prSet>
      <dgm:spPr/>
    </dgm:pt>
    <dgm:pt modelId="{1667D0B0-746D-4F57-86C1-F0E6F4A31698}" type="pres">
      <dgm:prSet presAssocID="{25994F79-4089-46C3-A29A-EC2729CBEE25}" presName="rootConnector" presStyleLbl="node3" presStyleIdx="2" presStyleCnt="3"/>
      <dgm:spPr/>
    </dgm:pt>
    <dgm:pt modelId="{F365E638-02BA-489D-95E6-2B05992C6E4B}" type="pres">
      <dgm:prSet presAssocID="{25994F79-4089-46C3-A29A-EC2729CBEE25}" presName="hierChild4" presStyleCnt="0"/>
      <dgm:spPr/>
    </dgm:pt>
    <dgm:pt modelId="{D9B27F85-3333-423C-BC3E-ED9150C2F3FE}" type="pres">
      <dgm:prSet presAssocID="{25994F79-4089-46C3-A29A-EC2729CBEE25}" presName="hierChild5" presStyleCnt="0"/>
      <dgm:spPr/>
    </dgm:pt>
    <dgm:pt modelId="{72F3D43D-03CA-49B0-8F5D-BAA9C93BF8AD}" type="pres">
      <dgm:prSet presAssocID="{FFF653D5-9E0C-4330-8E67-F950371EFCEF}" presName="hierChild5" presStyleCnt="0"/>
      <dgm:spPr/>
    </dgm:pt>
    <dgm:pt modelId="{C24E355D-5233-4D4A-B639-65FD88D14400}" type="pres">
      <dgm:prSet presAssocID="{BEBBDD95-8B1D-4D37-A5EA-EEF41342F087}" presName="hierChild3" presStyleCnt="0"/>
      <dgm:spPr/>
    </dgm:pt>
    <dgm:pt modelId="{FD249E80-F6C4-4BA3-9AA3-566C8D2FDC22}" type="pres">
      <dgm:prSet presAssocID="{47081F18-0B8B-4B98-AE22-F9F5AA1BC26E}" presName="Name111" presStyleLbl="parChTrans1D2" presStyleIdx="2" presStyleCnt="5"/>
      <dgm:spPr/>
    </dgm:pt>
    <dgm:pt modelId="{FE082CD5-5D9E-4039-813F-515C7883BD3E}" type="pres">
      <dgm:prSet presAssocID="{BD53CA3A-1B30-47FA-93CA-22EE3DB15425}" presName="hierRoot3" presStyleCnt="0">
        <dgm:presLayoutVars>
          <dgm:hierBranch val="init"/>
        </dgm:presLayoutVars>
      </dgm:prSet>
      <dgm:spPr/>
    </dgm:pt>
    <dgm:pt modelId="{5FC297F6-CA84-461C-82CC-8D9FBEBD85EC}" type="pres">
      <dgm:prSet presAssocID="{BD53CA3A-1B30-47FA-93CA-22EE3DB15425}" presName="rootComposite3" presStyleCnt="0"/>
      <dgm:spPr/>
    </dgm:pt>
    <dgm:pt modelId="{AF11F321-9F14-4AEE-BD2E-2E52A5BC9BFA}" type="pres">
      <dgm:prSet presAssocID="{BD53CA3A-1B30-47FA-93CA-22EE3DB15425}" presName="rootText3" presStyleLbl="asst1" presStyleIdx="0" presStyleCnt="3" custLinFactNeighborX="-47988">
        <dgm:presLayoutVars>
          <dgm:chPref val="3"/>
        </dgm:presLayoutVars>
      </dgm:prSet>
      <dgm:spPr/>
    </dgm:pt>
    <dgm:pt modelId="{FC6F4983-80D5-44FB-A2A4-05E5628E96DA}" type="pres">
      <dgm:prSet presAssocID="{BD53CA3A-1B30-47FA-93CA-22EE3DB15425}" presName="rootConnector3" presStyleLbl="asst1" presStyleIdx="0" presStyleCnt="3"/>
      <dgm:spPr/>
    </dgm:pt>
    <dgm:pt modelId="{D2169BCA-3FA8-49A8-B258-30563CA4C117}" type="pres">
      <dgm:prSet presAssocID="{BD53CA3A-1B30-47FA-93CA-22EE3DB15425}" presName="hierChild6" presStyleCnt="0"/>
      <dgm:spPr/>
    </dgm:pt>
    <dgm:pt modelId="{3057CAE7-6A5A-4B5C-B807-6C1009B45989}" type="pres">
      <dgm:prSet presAssocID="{BD53CA3A-1B30-47FA-93CA-22EE3DB15425}" presName="hierChild7" presStyleCnt="0"/>
      <dgm:spPr/>
    </dgm:pt>
    <dgm:pt modelId="{AEB829BE-C7C6-4319-A3FF-1407CFBB43DC}" type="pres">
      <dgm:prSet presAssocID="{39CFA662-E444-470A-ACC8-9644C5C8F430}" presName="Name111" presStyleLbl="parChTrans1D2" presStyleIdx="3" presStyleCnt="5"/>
      <dgm:spPr/>
    </dgm:pt>
    <dgm:pt modelId="{43C9F2EC-0B7F-4470-B0C3-29574B8D3805}" type="pres">
      <dgm:prSet presAssocID="{9733FCE9-4F39-4CC9-A381-952E8BC73B25}" presName="hierRoot3" presStyleCnt="0">
        <dgm:presLayoutVars>
          <dgm:hierBranch val="init"/>
        </dgm:presLayoutVars>
      </dgm:prSet>
      <dgm:spPr/>
    </dgm:pt>
    <dgm:pt modelId="{C0343C1C-A081-4B84-A91D-A84B25BB45D6}" type="pres">
      <dgm:prSet presAssocID="{9733FCE9-4F39-4CC9-A381-952E8BC73B25}" presName="rootComposite3" presStyleCnt="0"/>
      <dgm:spPr/>
    </dgm:pt>
    <dgm:pt modelId="{9B110750-120A-4CE1-A0A6-B2B097305686}" type="pres">
      <dgm:prSet presAssocID="{9733FCE9-4F39-4CC9-A381-952E8BC73B25}" presName="rootText3" presStyleLbl="asst1" presStyleIdx="1" presStyleCnt="3" custLinFactNeighborX="34500">
        <dgm:presLayoutVars>
          <dgm:chPref val="3"/>
        </dgm:presLayoutVars>
      </dgm:prSet>
      <dgm:spPr/>
    </dgm:pt>
    <dgm:pt modelId="{51EB8D7D-01E8-4619-B726-A7D3BE9DAF5D}" type="pres">
      <dgm:prSet presAssocID="{9733FCE9-4F39-4CC9-A381-952E8BC73B25}" presName="rootConnector3" presStyleLbl="asst1" presStyleIdx="1" presStyleCnt="3"/>
      <dgm:spPr/>
    </dgm:pt>
    <dgm:pt modelId="{2D6CF415-D562-4928-8238-2BF158F605BB}" type="pres">
      <dgm:prSet presAssocID="{9733FCE9-4F39-4CC9-A381-952E8BC73B25}" presName="hierChild6" presStyleCnt="0"/>
      <dgm:spPr/>
    </dgm:pt>
    <dgm:pt modelId="{BAFB1E5A-74C1-42C5-9886-09920013ACD0}" type="pres">
      <dgm:prSet presAssocID="{9733FCE9-4F39-4CC9-A381-952E8BC73B25}" presName="hierChild7" presStyleCnt="0"/>
      <dgm:spPr/>
    </dgm:pt>
    <dgm:pt modelId="{CDCC3561-7055-4E1F-9726-300FCD76F532}" type="pres">
      <dgm:prSet presAssocID="{5328CFC4-EDB0-47C0-849D-1539DBE62055}" presName="Name111" presStyleLbl="parChTrans1D2" presStyleIdx="4" presStyleCnt="5"/>
      <dgm:spPr/>
    </dgm:pt>
    <dgm:pt modelId="{2CDF39EE-0D1B-4708-B025-9E663F0AD730}" type="pres">
      <dgm:prSet presAssocID="{B22AEC83-D6BB-423B-B85C-4232A0A52C0C}" presName="hierRoot3" presStyleCnt="0">
        <dgm:presLayoutVars>
          <dgm:hierBranch val="l"/>
        </dgm:presLayoutVars>
      </dgm:prSet>
      <dgm:spPr/>
    </dgm:pt>
    <dgm:pt modelId="{35686F5C-0FA4-4F17-93B5-75C15DBDB869}" type="pres">
      <dgm:prSet presAssocID="{B22AEC83-D6BB-423B-B85C-4232A0A52C0C}" presName="rootComposite3" presStyleCnt="0"/>
      <dgm:spPr/>
    </dgm:pt>
    <dgm:pt modelId="{A05C59D6-F7A4-4595-8B22-5390EBC6926B}" type="pres">
      <dgm:prSet presAssocID="{B22AEC83-D6BB-423B-B85C-4232A0A52C0C}" presName="rootText3" presStyleLbl="asst1" presStyleIdx="2" presStyleCnt="3" custLinFactNeighborX="-47988">
        <dgm:presLayoutVars>
          <dgm:chPref val="3"/>
        </dgm:presLayoutVars>
      </dgm:prSet>
      <dgm:spPr/>
    </dgm:pt>
    <dgm:pt modelId="{B58C3153-94B4-47A7-8DBD-878555A2D6F0}" type="pres">
      <dgm:prSet presAssocID="{B22AEC83-D6BB-423B-B85C-4232A0A52C0C}" presName="rootConnector3" presStyleLbl="asst1" presStyleIdx="2" presStyleCnt="3"/>
      <dgm:spPr/>
    </dgm:pt>
    <dgm:pt modelId="{BA77C38E-CF96-4A41-A6F4-7ABE47C69F48}" type="pres">
      <dgm:prSet presAssocID="{B22AEC83-D6BB-423B-B85C-4232A0A52C0C}" presName="hierChild6" presStyleCnt="0"/>
      <dgm:spPr/>
    </dgm:pt>
    <dgm:pt modelId="{8D782DBC-E6B8-43F6-8509-4A522B8AF6EA}" type="pres">
      <dgm:prSet presAssocID="{B22AEC83-D6BB-423B-B85C-4232A0A52C0C}" presName="hierChild7" presStyleCnt="0"/>
      <dgm:spPr/>
    </dgm:pt>
  </dgm:ptLst>
  <dgm:cxnLst>
    <dgm:cxn modelId="{B47DAA0F-03C7-4547-B1B2-A5CE7E89A2DB}" srcId="{D870A03F-3B36-44E0-933A-081FF07ABB78}" destId="{31748381-D858-4C5C-9028-D5241D548670}" srcOrd="0" destOrd="0" parTransId="{358FA028-82D6-41C9-A422-35F41EB481D1}" sibTransId="{5F863C4C-B906-48B0-9C85-52037DBBEBEF}"/>
    <dgm:cxn modelId="{FE61741B-A736-4D74-BF7F-3887BD376AA0}" type="presOf" srcId="{39CFA662-E444-470A-ACC8-9644C5C8F430}" destId="{AEB829BE-C7C6-4319-A3FF-1407CFBB43DC}" srcOrd="0" destOrd="0" presId="urn:microsoft.com/office/officeart/2005/8/layout/orgChart1"/>
    <dgm:cxn modelId="{ED3A401C-1AAC-4329-81EC-3C061F460DD2}" type="presOf" srcId="{6B51ECD3-E45B-4586-987D-96BF3D496BBC}" destId="{FDB493EA-882E-4ADA-89A7-BB90D09307D8}" srcOrd="0" destOrd="0" presId="urn:microsoft.com/office/officeart/2005/8/layout/orgChart1"/>
    <dgm:cxn modelId="{05AAB720-3B92-4D14-8939-A4D04057E309}" type="presOf" srcId="{BD53CA3A-1B30-47FA-93CA-22EE3DB15425}" destId="{FC6F4983-80D5-44FB-A2A4-05E5628E96DA}" srcOrd="1" destOrd="0" presId="urn:microsoft.com/office/officeart/2005/8/layout/orgChart1"/>
    <dgm:cxn modelId="{E63E2521-F2F6-43F8-9AA0-6FF96DCB6F67}" type="presOf" srcId="{358FA028-82D6-41C9-A422-35F41EB481D1}" destId="{C09A6E7E-D8FB-46D5-B0C0-2A2FA5B2F759}" srcOrd="0" destOrd="0" presId="urn:microsoft.com/office/officeart/2005/8/layout/orgChart1"/>
    <dgm:cxn modelId="{1CFDF322-41B1-4A97-B256-D1C5C4FAAE8E}" type="presOf" srcId="{B22AEC83-D6BB-423B-B85C-4232A0A52C0C}" destId="{A05C59D6-F7A4-4595-8B22-5390EBC6926B}" srcOrd="0" destOrd="0" presId="urn:microsoft.com/office/officeart/2005/8/layout/orgChart1"/>
    <dgm:cxn modelId="{0BDC6C29-A7C6-49D4-8F7B-DA67680C3C36}" type="presOf" srcId="{31748381-D858-4C5C-9028-D5241D548670}" destId="{0875C4FD-1885-4E29-826B-9E87B69BDDEC}" srcOrd="1" destOrd="0" presId="urn:microsoft.com/office/officeart/2005/8/layout/orgChart1"/>
    <dgm:cxn modelId="{B7719A35-D85D-48F8-A8B1-68B3BAF8C0F2}" type="presOf" srcId="{FE5B7890-4859-414A-B667-16A75CB5CD68}" destId="{A420786B-3E31-4443-AD12-D856BEE8FC1A}" srcOrd="0" destOrd="0" presId="urn:microsoft.com/office/officeart/2005/8/layout/orgChart1"/>
    <dgm:cxn modelId="{349B4143-D4AD-4E33-BFE9-0AF594EB107A}" type="presOf" srcId="{D05EA02A-6D72-4CA6-A29D-B8AA45A3612E}" destId="{FE444293-37FF-481C-A32F-7E0B67197664}" srcOrd="0" destOrd="0" presId="urn:microsoft.com/office/officeart/2005/8/layout/orgChart1"/>
    <dgm:cxn modelId="{D24A1744-694C-4425-BB66-D279638BAEF1}" type="presOf" srcId="{4FA5D1A9-2D9F-4C8F-B46F-BD64BB8A8B34}" destId="{BE4C1DE8-496C-4ECC-B7B4-3EB2138155B8}" srcOrd="0" destOrd="0" presId="urn:microsoft.com/office/officeart/2005/8/layout/orgChart1"/>
    <dgm:cxn modelId="{D4974265-25D3-493F-ABB3-7949C28F90F3}" type="presOf" srcId="{47081F18-0B8B-4B98-AE22-F9F5AA1BC26E}" destId="{FD249E80-F6C4-4BA3-9AA3-566C8D2FDC22}" srcOrd="0" destOrd="0" presId="urn:microsoft.com/office/officeart/2005/8/layout/orgChart1"/>
    <dgm:cxn modelId="{38B4B346-C3F3-40A6-A2EC-7EC3CD9129C0}" type="presOf" srcId="{BD53CA3A-1B30-47FA-93CA-22EE3DB15425}" destId="{AF11F321-9F14-4AEE-BD2E-2E52A5BC9BFA}" srcOrd="0" destOrd="0" presId="urn:microsoft.com/office/officeart/2005/8/layout/orgChart1"/>
    <dgm:cxn modelId="{ACECD747-75C6-4136-B285-F8E7D5099805}" srcId="{FFF653D5-9E0C-4330-8E67-F950371EFCEF}" destId="{25994F79-4089-46C3-A29A-EC2729CBEE25}" srcOrd="1" destOrd="0" parTransId="{D05EA02A-6D72-4CA6-A29D-B8AA45A3612E}" sibTransId="{D444D6D6-0A2C-4420-AF8E-A2D51C426730}"/>
    <dgm:cxn modelId="{021C206B-D781-4B7C-B3A6-CFADC590D857}" srcId="{BEBBDD95-8B1D-4D37-A5EA-EEF41342F087}" destId="{BD53CA3A-1B30-47FA-93CA-22EE3DB15425}" srcOrd="0" destOrd="0" parTransId="{47081F18-0B8B-4B98-AE22-F9F5AA1BC26E}" sibTransId="{F949BFDE-5017-42F5-A109-2E73ADBA0D1A}"/>
    <dgm:cxn modelId="{0D5B876C-EAB5-4271-B31A-86CAD5CB6028}" type="presOf" srcId="{25994F79-4089-46C3-A29A-EC2729CBEE25}" destId="{1667D0B0-746D-4F57-86C1-F0E6F4A31698}" srcOrd="1" destOrd="0" presId="urn:microsoft.com/office/officeart/2005/8/layout/orgChart1"/>
    <dgm:cxn modelId="{E5A20C54-2446-41BC-82BA-4CFC67CFB720}" type="presOf" srcId="{9733FCE9-4F39-4CC9-A381-952E8BC73B25}" destId="{9B110750-120A-4CE1-A0A6-B2B097305686}" srcOrd="0" destOrd="0" presId="urn:microsoft.com/office/officeart/2005/8/layout/orgChart1"/>
    <dgm:cxn modelId="{67C8B35A-7A82-44DB-A12A-048538BE1268}" type="presOf" srcId="{9733FCE9-4F39-4CC9-A381-952E8BC73B25}" destId="{51EB8D7D-01E8-4619-B726-A7D3BE9DAF5D}" srcOrd="1" destOrd="0" presId="urn:microsoft.com/office/officeart/2005/8/layout/orgChart1"/>
    <dgm:cxn modelId="{C88BAA7D-6E4B-4FE2-BC65-4154B454F2BB}" type="presOf" srcId="{A49A9D9C-D8A5-4955-85D6-9942A680E49F}" destId="{CCA3647A-EC4D-456B-9740-E8694AB90E2F}" srcOrd="1" destOrd="0" presId="urn:microsoft.com/office/officeart/2005/8/layout/orgChart1"/>
    <dgm:cxn modelId="{A6A59E7E-CCD5-400E-AF2F-2F671ADA015F}" srcId="{BEBBDD95-8B1D-4D37-A5EA-EEF41342F087}" destId="{D870A03F-3B36-44E0-933A-081FF07ABB78}" srcOrd="2" destOrd="0" parTransId="{6B51ECD3-E45B-4586-987D-96BF3D496BBC}" sibTransId="{9959A733-7F4F-4BFA-A2F8-706651B381A3}"/>
    <dgm:cxn modelId="{D00CD77F-4C67-4356-8BCC-40DB51A54CC2}" type="presOf" srcId="{BEBBDD95-8B1D-4D37-A5EA-EEF41342F087}" destId="{93A78DF0-CF7C-4B3E-AE83-2AC10AF4F0B6}" srcOrd="1" destOrd="0" presId="urn:microsoft.com/office/officeart/2005/8/layout/orgChart1"/>
    <dgm:cxn modelId="{32626A87-2D62-4C76-AA3F-AC80A926DDA2}" srcId="{FFF653D5-9E0C-4330-8E67-F950371EFCEF}" destId="{A49A9D9C-D8A5-4955-85D6-9942A680E49F}" srcOrd="0" destOrd="0" parTransId="{4FA5D1A9-2D9F-4C8F-B46F-BD64BB8A8B34}" sibTransId="{FC45362A-5522-4AE6-BF53-9DE56821AD36}"/>
    <dgm:cxn modelId="{2E7964A3-48E5-4CF7-A15B-FA225A66DB24}" srcId="{FE5B7890-4859-414A-B667-16A75CB5CD68}" destId="{BEBBDD95-8B1D-4D37-A5EA-EEF41342F087}" srcOrd="0" destOrd="0" parTransId="{D652B00D-DA1B-4401-8D80-235048C96BE2}" sibTransId="{B1E5388A-5DBD-4CD9-85C0-7AA903688360}"/>
    <dgm:cxn modelId="{C4C71AB6-39E5-4D42-90DE-0EC5BA5BFEFD}" type="presOf" srcId="{FFF653D5-9E0C-4330-8E67-F950371EFCEF}" destId="{9AA24A0E-2363-4E49-8891-531CDDD4BA15}" srcOrd="1" destOrd="0" presId="urn:microsoft.com/office/officeart/2005/8/layout/orgChart1"/>
    <dgm:cxn modelId="{6CCC8AB7-8837-4A43-A936-18B4112B9417}" srcId="{BEBBDD95-8B1D-4D37-A5EA-EEF41342F087}" destId="{B22AEC83-D6BB-423B-B85C-4232A0A52C0C}" srcOrd="4" destOrd="0" parTransId="{5328CFC4-EDB0-47C0-849D-1539DBE62055}" sibTransId="{BB898735-6034-41F4-825B-E52EB16109B6}"/>
    <dgm:cxn modelId="{454B01BB-7F78-4D28-ABF5-88DE2357989D}" type="presOf" srcId="{B22AEC83-D6BB-423B-B85C-4232A0A52C0C}" destId="{B58C3153-94B4-47A7-8DBD-878555A2D6F0}" srcOrd="1" destOrd="0" presId="urn:microsoft.com/office/officeart/2005/8/layout/orgChart1"/>
    <dgm:cxn modelId="{66E4E6BF-24B1-4904-851D-DA84F4122528}" type="presOf" srcId="{FFF653D5-9E0C-4330-8E67-F950371EFCEF}" destId="{D59E826D-F5A5-48D4-A385-F41250D325BC}" srcOrd="0" destOrd="0" presId="urn:microsoft.com/office/officeart/2005/8/layout/orgChart1"/>
    <dgm:cxn modelId="{9D3507C0-C500-4555-A6B5-A936FF599E2C}" type="presOf" srcId="{BEBBDD95-8B1D-4D37-A5EA-EEF41342F087}" destId="{F79C538D-7522-4724-A662-5181207C3DD2}" srcOrd="0" destOrd="0" presId="urn:microsoft.com/office/officeart/2005/8/layout/orgChart1"/>
    <dgm:cxn modelId="{F94A70C0-611F-4655-A463-80BC3B19C826}" type="presOf" srcId="{B25EE2F4-39E3-4D81-A746-CF5B9993FCDC}" destId="{135D2816-BFA6-4C1A-8D20-5F87F00918F0}" srcOrd="0" destOrd="0" presId="urn:microsoft.com/office/officeart/2005/8/layout/orgChart1"/>
    <dgm:cxn modelId="{CCAAAACB-347C-40D6-92D5-3C88EAD39611}" type="presOf" srcId="{D870A03F-3B36-44E0-933A-081FF07ABB78}" destId="{F58A40F8-1979-4F91-9653-D006A371F9E0}" srcOrd="1" destOrd="0" presId="urn:microsoft.com/office/officeart/2005/8/layout/orgChart1"/>
    <dgm:cxn modelId="{B94AC2D2-2D52-4246-BD7A-5CAC22355DBA}" type="presOf" srcId="{D870A03F-3B36-44E0-933A-081FF07ABB78}" destId="{C7CD9168-20AF-4C08-8183-E421524C2E1E}" srcOrd="0" destOrd="0" presId="urn:microsoft.com/office/officeart/2005/8/layout/orgChart1"/>
    <dgm:cxn modelId="{5EC384DF-56ED-49CC-BC4F-A70D02535B4B}" type="presOf" srcId="{A49A9D9C-D8A5-4955-85D6-9942A680E49F}" destId="{7AC80E8C-38D0-4B09-B73E-4F141E98284B}" srcOrd="0" destOrd="0" presId="urn:microsoft.com/office/officeart/2005/8/layout/orgChart1"/>
    <dgm:cxn modelId="{A5DFB3E1-D306-4BF8-9076-B4A65FBC3C7C}" type="presOf" srcId="{31748381-D858-4C5C-9028-D5241D548670}" destId="{504BB290-941B-4141-940E-D14E0EBBAF74}" srcOrd="0" destOrd="0" presId="urn:microsoft.com/office/officeart/2005/8/layout/orgChart1"/>
    <dgm:cxn modelId="{E8DCB4E5-35E2-4771-A0C7-5DBCD2CE0FAA}" srcId="{BEBBDD95-8B1D-4D37-A5EA-EEF41342F087}" destId="{9733FCE9-4F39-4CC9-A381-952E8BC73B25}" srcOrd="1" destOrd="0" parTransId="{39CFA662-E444-470A-ACC8-9644C5C8F430}" sibTransId="{4D396C68-F8B2-4986-915A-7A0564C0AB63}"/>
    <dgm:cxn modelId="{929786EA-46A4-40C7-B0C8-3BA1C16B2D10}" srcId="{BEBBDD95-8B1D-4D37-A5EA-EEF41342F087}" destId="{FFF653D5-9E0C-4330-8E67-F950371EFCEF}" srcOrd="3" destOrd="0" parTransId="{B25EE2F4-39E3-4D81-A746-CF5B9993FCDC}" sibTransId="{D44D2E4F-F9D4-457A-9CC9-84C1FEFCE7E9}"/>
    <dgm:cxn modelId="{6150EAEA-750A-4873-B415-783E62EBB50F}" type="presOf" srcId="{5328CFC4-EDB0-47C0-849D-1539DBE62055}" destId="{CDCC3561-7055-4E1F-9726-300FCD76F532}" srcOrd="0" destOrd="0" presId="urn:microsoft.com/office/officeart/2005/8/layout/orgChart1"/>
    <dgm:cxn modelId="{BCBC88FB-142E-48AE-A23D-834A937033B4}" type="presOf" srcId="{25994F79-4089-46C3-A29A-EC2729CBEE25}" destId="{95EB2289-9698-4DCB-BE09-D9D0E8998DEB}" srcOrd="0" destOrd="0" presId="urn:microsoft.com/office/officeart/2005/8/layout/orgChart1"/>
    <dgm:cxn modelId="{A5F6D112-DC49-4D10-A16E-E9B24415BC2E}" type="presParOf" srcId="{A420786B-3E31-4443-AD12-D856BEE8FC1A}" destId="{56890812-1CED-4AC7-8AC3-00E1027890A3}" srcOrd="0" destOrd="0" presId="urn:microsoft.com/office/officeart/2005/8/layout/orgChart1"/>
    <dgm:cxn modelId="{CAF5ACC8-8C27-43E2-96C1-4772C85139B7}" type="presParOf" srcId="{56890812-1CED-4AC7-8AC3-00E1027890A3}" destId="{7801F35E-EDE4-4B09-B88C-AA4A0CE42F08}" srcOrd="0" destOrd="0" presId="urn:microsoft.com/office/officeart/2005/8/layout/orgChart1"/>
    <dgm:cxn modelId="{C66CA6E4-3CA5-4192-89E3-C5BEC9DB0CCB}" type="presParOf" srcId="{7801F35E-EDE4-4B09-B88C-AA4A0CE42F08}" destId="{F79C538D-7522-4724-A662-5181207C3DD2}" srcOrd="0" destOrd="0" presId="urn:microsoft.com/office/officeart/2005/8/layout/orgChart1"/>
    <dgm:cxn modelId="{F946499F-7223-4421-BF92-CE1FFC42D2AC}" type="presParOf" srcId="{7801F35E-EDE4-4B09-B88C-AA4A0CE42F08}" destId="{93A78DF0-CF7C-4B3E-AE83-2AC10AF4F0B6}" srcOrd="1" destOrd="0" presId="urn:microsoft.com/office/officeart/2005/8/layout/orgChart1"/>
    <dgm:cxn modelId="{6280F0A1-D6EB-4DCF-B059-B2F61324B372}" type="presParOf" srcId="{56890812-1CED-4AC7-8AC3-00E1027890A3}" destId="{3692ED32-E6F3-405F-8457-E8DCDFC03608}" srcOrd="1" destOrd="0" presId="urn:microsoft.com/office/officeart/2005/8/layout/orgChart1"/>
    <dgm:cxn modelId="{9D9C0BB4-C6B8-490F-A829-313D382DF0B3}" type="presParOf" srcId="{3692ED32-E6F3-405F-8457-E8DCDFC03608}" destId="{FDB493EA-882E-4ADA-89A7-BB90D09307D8}" srcOrd="0" destOrd="0" presId="urn:microsoft.com/office/officeart/2005/8/layout/orgChart1"/>
    <dgm:cxn modelId="{A463EABD-C48F-4E9F-84FB-9319C2A31FF7}" type="presParOf" srcId="{3692ED32-E6F3-405F-8457-E8DCDFC03608}" destId="{256C2640-9093-45CC-BBBF-F280C346F3AF}" srcOrd="1" destOrd="0" presId="urn:microsoft.com/office/officeart/2005/8/layout/orgChart1"/>
    <dgm:cxn modelId="{76999811-8576-4708-B511-FEEA17B3C565}" type="presParOf" srcId="{256C2640-9093-45CC-BBBF-F280C346F3AF}" destId="{C833DF3B-706B-495B-8E43-59246BB6493D}" srcOrd="0" destOrd="0" presId="urn:microsoft.com/office/officeart/2005/8/layout/orgChart1"/>
    <dgm:cxn modelId="{4E6D82C3-042D-458D-8E4C-4D20D346A421}" type="presParOf" srcId="{C833DF3B-706B-495B-8E43-59246BB6493D}" destId="{C7CD9168-20AF-4C08-8183-E421524C2E1E}" srcOrd="0" destOrd="0" presId="urn:microsoft.com/office/officeart/2005/8/layout/orgChart1"/>
    <dgm:cxn modelId="{DB41344C-0159-4D72-B13A-0CEDC9864357}" type="presParOf" srcId="{C833DF3B-706B-495B-8E43-59246BB6493D}" destId="{F58A40F8-1979-4F91-9653-D006A371F9E0}" srcOrd="1" destOrd="0" presId="urn:microsoft.com/office/officeart/2005/8/layout/orgChart1"/>
    <dgm:cxn modelId="{0D59E2B5-7F1D-4BFC-883B-114CA373B885}" type="presParOf" srcId="{256C2640-9093-45CC-BBBF-F280C346F3AF}" destId="{81E9175F-AE20-4F49-85EE-A372A84068B0}" srcOrd="1" destOrd="0" presId="urn:microsoft.com/office/officeart/2005/8/layout/orgChart1"/>
    <dgm:cxn modelId="{9EBB601D-CF11-46C1-944A-18862B9CCB34}" type="presParOf" srcId="{81E9175F-AE20-4F49-85EE-A372A84068B0}" destId="{C09A6E7E-D8FB-46D5-B0C0-2A2FA5B2F759}" srcOrd="0" destOrd="0" presId="urn:microsoft.com/office/officeart/2005/8/layout/orgChart1"/>
    <dgm:cxn modelId="{5D78410F-65D9-490A-9B52-BB1E971F9CE1}" type="presParOf" srcId="{81E9175F-AE20-4F49-85EE-A372A84068B0}" destId="{8D6A1E74-95C7-4570-A8EB-E887F15EDB14}" srcOrd="1" destOrd="0" presId="urn:microsoft.com/office/officeart/2005/8/layout/orgChart1"/>
    <dgm:cxn modelId="{D6A7F35B-B763-47B5-8E0A-B79CE9F583D5}" type="presParOf" srcId="{8D6A1E74-95C7-4570-A8EB-E887F15EDB14}" destId="{EBF93646-17B4-41EA-A950-53E7BAFD290B}" srcOrd="0" destOrd="0" presId="urn:microsoft.com/office/officeart/2005/8/layout/orgChart1"/>
    <dgm:cxn modelId="{AD60060A-021D-4EF7-B167-6EADDF120C67}" type="presParOf" srcId="{EBF93646-17B4-41EA-A950-53E7BAFD290B}" destId="{504BB290-941B-4141-940E-D14E0EBBAF74}" srcOrd="0" destOrd="0" presId="urn:microsoft.com/office/officeart/2005/8/layout/orgChart1"/>
    <dgm:cxn modelId="{E14931F7-EC2C-46A3-8060-DBD811C1CF7A}" type="presParOf" srcId="{EBF93646-17B4-41EA-A950-53E7BAFD290B}" destId="{0875C4FD-1885-4E29-826B-9E87B69BDDEC}" srcOrd="1" destOrd="0" presId="urn:microsoft.com/office/officeart/2005/8/layout/orgChart1"/>
    <dgm:cxn modelId="{0C4DDB3A-2D88-422D-B63E-8328C90D5C3F}" type="presParOf" srcId="{8D6A1E74-95C7-4570-A8EB-E887F15EDB14}" destId="{D57E3024-A269-4752-9AB3-B855AF4CA3F3}" srcOrd="1" destOrd="0" presId="urn:microsoft.com/office/officeart/2005/8/layout/orgChart1"/>
    <dgm:cxn modelId="{8DFCB40B-311F-4D89-B358-9ED762B76519}" type="presParOf" srcId="{8D6A1E74-95C7-4570-A8EB-E887F15EDB14}" destId="{4C0F5AD1-8620-4E35-BB2D-AE07EBF2444C}" srcOrd="2" destOrd="0" presId="urn:microsoft.com/office/officeart/2005/8/layout/orgChart1"/>
    <dgm:cxn modelId="{AD702A16-1033-4463-AD55-8E820EB1CD71}" type="presParOf" srcId="{256C2640-9093-45CC-BBBF-F280C346F3AF}" destId="{11F2FA4B-451A-4E9E-A55E-95EF763E36C4}" srcOrd="2" destOrd="0" presId="urn:microsoft.com/office/officeart/2005/8/layout/orgChart1"/>
    <dgm:cxn modelId="{5181A7EF-D538-4F80-B86E-9627B170D2BC}" type="presParOf" srcId="{3692ED32-E6F3-405F-8457-E8DCDFC03608}" destId="{135D2816-BFA6-4C1A-8D20-5F87F00918F0}" srcOrd="2" destOrd="0" presId="urn:microsoft.com/office/officeart/2005/8/layout/orgChart1"/>
    <dgm:cxn modelId="{E3228B40-DF26-4E03-A07A-7E90C1985D1B}" type="presParOf" srcId="{3692ED32-E6F3-405F-8457-E8DCDFC03608}" destId="{DAD7EC32-EACB-4261-8973-B2274908926A}" srcOrd="3" destOrd="0" presId="urn:microsoft.com/office/officeart/2005/8/layout/orgChart1"/>
    <dgm:cxn modelId="{CC0B1D55-2B55-4D7E-A458-B66D6CEF348A}" type="presParOf" srcId="{DAD7EC32-EACB-4261-8973-B2274908926A}" destId="{B76CFB74-14A2-4016-84A2-354A444053B5}" srcOrd="0" destOrd="0" presId="urn:microsoft.com/office/officeart/2005/8/layout/orgChart1"/>
    <dgm:cxn modelId="{B60A646F-6B37-4D3F-9F36-6F1B77793201}" type="presParOf" srcId="{B76CFB74-14A2-4016-84A2-354A444053B5}" destId="{D59E826D-F5A5-48D4-A385-F41250D325BC}" srcOrd="0" destOrd="0" presId="urn:microsoft.com/office/officeart/2005/8/layout/orgChart1"/>
    <dgm:cxn modelId="{862DC138-355B-4893-80F7-324ED5AF42D5}" type="presParOf" srcId="{B76CFB74-14A2-4016-84A2-354A444053B5}" destId="{9AA24A0E-2363-4E49-8891-531CDDD4BA15}" srcOrd="1" destOrd="0" presId="urn:microsoft.com/office/officeart/2005/8/layout/orgChart1"/>
    <dgm:cxn modelId="{84B37149-CE0E-41E2-B052-E5C5AF95425A}" type="presParOf" srcId="{DAD7EC32-EACB-4261-8973-B2274908926A}" destId="{10B6C2F8-71D2-4C1E-AA13-7768D5316BD6}" srcOrd="1" destOrd="0" presId="urn:microsoft.com/office/officeart/2005/8/layout/orgChart1"/>
    <dgm:cxn modelId="{AC9BB73D-AB2F-4751-9836-A930276AF638}" type="presParOf" srcId="{10B6C2F8-71D2-4C1E-AA13-7768D5316BD6}" destId="{BE4C1DE8-496C-4ECC-B7B4-3EB2138155B8}" srcOrd="0" destOrd="0" presId="urn:microsoft.com/office/officeart/2005/8/layout/orgChart1"/>
    <dgm:cxn modelId="{59C0544A-1B87-429E-8AC7-85C82E34C36A}" type="presParOf" srcId="{10B6C2F8-71D2-4C1E-AA13-7768D5316BD6}" destId="{C16F4A2F-E766-48EF-9F98-031DF94FED5F}" srcOrd="1" destOrd="0" presId="urn:microsoft.com/office/officeart/2005/8/layout/orgChart1"/>
    <dgm:cxn modelId="{5B595C33-F2BD-489D-AB38-0835EF4BEBEC}" type="presParOf" srcId="{C16F4A2F-E766-48EF-9F98-031DF94FED5F}" destId="{0E8842CF-FFBA-4564-9306-618A69D51B01}" srcOrd="0" destOrd="0" presId="urn:microsoft.com/office/officeart/2005/8/layout/orgChart1"/>
    <dgm:cxn modelId="{8CA5CFEC-0C87-44B9-BFAB-087BCF6C7193}" type="presParOf" srcId="{0E8842CF-FFBA-4564-9306-618A69D51B01}" destId="{7AC80E8C-38D0-4B09-B73E-4F141E98284B}" srcOrd="0" destOrd="0" presId="urn:microsoft.com/office/officeart/2005/8/layout/orgChart1"/>
    <dgm:cxn modelId="{D4F58813-88E7-46F3-AA3D-A7093CFE13D2}" type="presParOf" srcId="{0E8842CF-FFBA-4564-9306-618A69D51B01}" destId="{CCA3647A-EC4D-456B-9740-E8694AB90E2F}" srcOrd="1" destOrd="0" presId="urn:microsoft.com/office/officeart/2005/8/layout/orgChart1"/>
    <dgm:cxn modelId="{6874D5F2-7DE8-4944-9453-93A5526A1A20}" type="presParOf" srcId="{C16F4A2F-E766-48EF-9F98-031DF94FED5F}" destId="{D325497C-2D35-45DF-919D-BF3DC596AA04}" srcOrd="1" destOrd="0" presId="urn:microsoft.com/office/officeart/2005/8/layout/orgChart1"/>
    <dgm:cxn modelId="{0DCBBCD9-0746-4215-91C9-45B7D93F7212}" type="presParOf" srcId="{C16F4A2F-E766-48EF-9F98-031DF94FED5F}" destId="{3444FADD-2E6C-4143-8CCF-50F4AC397429}" srcOrd="2" destOrd="0" presId="urn:microsoft.com/office/officeart/2005/8/layout/orgChart1"/>
    <dgm:cxn modelId="{40B9A412-0DD3-47A6-A0D7-462B9728C046}" type="presParOf" srcId="{10B6C2F8-71D2-4C1E-AA13-7768D5316BD6}" destId="{FE444293-37FF-481C-A32F-7E0B67197664}" srcOrd="2" destOrd="0" presId="urn:microsoft.com/office/officeart/2005/8/layout/orgChart1"/>
    <dgm:cxn modelId="{070AD31D-CA04-43BD-BBB9-E8831B5B82F7}" type="presParOf" srcId="{10B6C2F8-71D2-4C1E-AA13-7768D5316BD6}" destId="{1862F1BE-2C0C-4D1E-BB28-2FB3BC5A323E}" srcOrd="3" destOrd="0" presId="urn:microsoft.com/office/officeart/2005/8/layout/orgChart1"/>
    <dgm:cxn modelId="{264023AC-A053-446E-8394-CC077539AC12}" type="presParOf" srcId="{1862F1BE-2C0C-4D1E-BB28-2FB3BC5A323E}" destId="{72F1C089-0A8E-47BD-A637-99CD38B98A1D}" srcOrd="0" destOrd="0" presId="urn:microsoft.com/office/officeart/2005/8/layout/orgChart1"/>
    <dgm:cxn modelId="{96E1D3CD-E578-4959-B486-AFA434C68572}" type="presParOf" srcId="{72F1C089-0A8E-47BD-A637-99CD38B98A1D}" destId="{95EB2289-9698-4DCB-BE09-D9D0E8998DEB}" srcOrd="0" destOrd="0" presId="urn:microsoft.com/office/officeart/2005/8/layout/orgChart1"/>
    <dgm:cxn modelId="{D5C96E99-3429-42CE-8F1D-74F8DB504B8D}" type="presParOf" srcId="{72F1C089-0A8E-47BD-A637-99CD38B98A1D}" destId="{1667D0B0-746D-4F57-86C1-F0E6F4A31698}" srcOrd="1" destOrd="0" presId="urn:microsoft.com/office/officeart/2005/8/layout/orgChart1"/>
    <dgm:cxn modelId="{5E296DB3-7F0A-4959-9C6A-3E74DB120347}" type="presParOf" srcId="{1862F1BE-2C0C-4D1E-BB28-2FB3BC5A323E}" destId="{F365E638-02BA-489D-95E6-2B05992C6E4B}" srcOrd="1" destOrd="0" presId="urn:microsoft.com/office/officeart/2005/8/layout/orgChart1"/>
    <dgm:cxn modelId="{92740B35-E574-4B86-BF65-9B955ED0FCCF}" type="presParOf" srcId="{1862F1BE-2C0C-4D1E-BB28-2FB3BC5A323E}" destId="{D9B27F85-3333-423C-BC3E-ED9150C2F3FE}" srcOrd="2" destOrd="0" presId="urn:microsoft.com/office/officeart/2005/8/layout/orgChart1"/>
    <dgm:cxn modelId="{BA987196-3580-43D6-8B27-044FCC9672D5}" type="presParOf" srcId="{DAD7EC32-EACB-4261-8973-B2274908926A}" destId="{72F3D43D-03CA-49B0-8F5D-BAA9C93BF8AD}" srcOrd="2" destOrd="0" presId="urn:microsoft.com/office/officeart/2005/8/layout/orgChart1"/>
    <dgm:cxn modelId="{3C81481D-1414-4EA2-BA1F-5D810C3074DA}" type="presParOf" srcId="{56890812-1CED-4AC7-8AC3-00E1027890A3}" destId="{C24E355D-5233-4D4A-B639-65FD88D14400}" srcOrd="2" destOrd="0" presId="urn:microsoft.com/office/officeart/2005/8/layout/orgChart1"/>
    <dgm:cxn modelId="{D7ACDFAB-4DD7-448F-838E-D64DD5B4F471}" type="presParOf" srcId="{C24E355D-5233-4D4A-B639-65FD88D14400}" destId="{FD249E80-F6C4-4BA3-9AA3-566C8D2FDC22}" srcOrd="0" destOrd="0" presId="urn:microsoft.com/office/officeart/2005/8/layout/orgChart1"/>
    <dgm:cxn modelId="{A2FD2348-EE71-47C4-8788-CBC815AF1459}" type="presParOf" srcId="{C24E355D-5233-4D4A-B639-65FD88D14400}" destId="{FE082CD5-5D9E-4039-813F-515C7883BD3E}" srcOrd="1" destOrd="0" presId="urn:microsoft.com/office/officeart/2005/8/layout/orgChart1"/>
    <dgm:cxn modelId="{12EC22DA-FC06-4ED3-BE7F-97AB1D32036D}" type="presParOf" srcId="{FE082CD5-5D9E-4039-813F-515C7883BD3E}" destId="{5FC297F6-CA84-461C-82CC-8D9FBEBD85EC}" srcOrd="0" destOrd="0" presId="urn:microsoft.com/office/officeart/2005/8/layout/orgChart1"/>
    <dgm:cxn modelId="{968A2828-BB50-4D37-895B-168475B7313E}" type="presParOf" srcId="{5FC297F6-CA84-461C-82CC-8D9FBEBD85EC}" destId="{AF11F321-9F14-4AEE-BD2E-2E52A5BC9BFA}" srcOrd="0" destOrd="0" presId="urn:microsoft.com/office/officeart/2005/8/layout/orgChart1"/>
    <dgm:cxn modelId="{3B6FC63A-2DFA-460B-B86A-0FCC19DB2079}" type="presParOf" srcId="{5FC297F6-CA84-461C-82CC-8D9FBEBD85EC}" destId="{FC6F4983-80D5-44FB-A2A4-05E5628E96DA}" srcOrd="1" destOrd="0" presId="urn:microsoft.com/office/officeart/2005/8/layout/orgChart1"/>
    <dgm:cxn modelId="{54DC9A79-1DAE-46A0-92C0-2C80C32B961C}" type="presParOf" srcId="{FE082CD5-5D9E-4039-813F-515C7883BD3E}" destId="{D2169BCA-3FA8-49A8-B258-30563CA4C117}" srcOrd="1" destOrd="0" presId="urn:microsoft.com/office/officeart/2005/8/layout/orgChart1"/>
    <dgm:cxn modelId="{7A71AD71-74AD-4CAC-9695-32EC2347A809}" type="presParOf" srcId="{FE082CD5-5D9E-4039-813F-515C7883BD3E}" destId="{3057CAE7-6A5A-4B5C-B807-6C1009B45989}" srcOrd="2" destOrd="0" presId="urn:microsoft.com/office/officeart/2005/8/layout/orgChart1"/>
    <dgm:cxn modelId="{E3967DC8-7FBD-4C81-9479-555863109A01}" type="presParOf" srcId="{C24E355D-5233-4D4A-B639-65FD88D14400}" destId="{AEB829BE-C7C6-4319-A3FF-1407CFBB43DC}" srcOrd="2" destOrd="0" presId="urn:microsoft.com/office/officeart/2005/8/layout/orgChart1"/>
    <dgm:cxn modelId="{33C9CF0A-CE3C-425B-B124-3DD217BC2982}" type="presParOf" srcId="{C24E355D-5233-4D4A-B639-65FD88D14400}" destId="{43C9F2EC-0B7F-4470-B0C3-29574B8D3805}" srcOrd="3" destOrd="0" presId="urn:microsoft.com/office/officeart/2005/8/layout/orgChart1"/>
    <dgm:cxn modelId="{0DE2B7BE-0FF3-4577-A188-08E3BD1AE4DA}" type="presParOf" srcId="{43C9F2EC-0B7F-4470-B0C3-29574B8D3805}" destId="{C0343C1C-A081-4B84-A91D-A84B25BB45D6}" srcOrd="0" destOrd="0" presId="urn:microsoft.com/office/officeart/2005/8/layout/orgChart1"/>
    <dgm:cxn modelId="{003C8410-7B5F-4240-A34D-E0D5B2F084B8}" type="presParOf" srcId="{C0343C1C-A081-4B84-A91D-A84B25BB45D6}" destId="{9B110750-120A-4CE1-A0A6-B2B097305686}" srcOrd="0" destOrd="0" presId="urn:microsoft.com/office/officeart/2005/8/layout/orgChart1"/>
    <dgm:cxn modelId="{B99A10E4-7C83-42E4-B4AB-32713EACBDF6}" type="presParOf" srcId="{C0343C1C-A081-4B84-A91D-A84B25BB45D6}" destId="{51EB8D7D-01E8-4619-B726-A7D3BE9DAF5D}" srcOrd="1" destOrd="0" presId="urn:microsoft.com/office/officeart/2005/8/layout/orgChart1"/>
    <dgm:cxn modelId="{261A5A99-1F64-4BE7-A61C-DE5DEA466DBF}" type="presParOf" srcId="{43C9F2EC-0B7F-4470-B0C3-29574B8D3805}" destId="{2D6CF415-D562-4928-8238-2BF158F605BB}" srcOrd="1" destOrd="0" presId="urn:microsoft.com/office/officeart/2005/8/layout/orgChart1"/>
    <dgm:cxn modelId="{F5F9EBE3-7A31-4939-B3A3-BBD335C84D59}" type="presParOf" srcId="{43C9F2EC-0B7F-4470-B0C3-29574B8D3805}" destId="{BAFB1E5A-74C1-42C5-9886-09920013ACD0}" srcOrd="2" destOrd="0" presId="urn:microsoft.com/office/officeart/2005/8/layout/orgChart1"/>
    <dgm:cxn modelId="{3A2FF060-67B4-4C9A-A7C9-E5C2CF9A2E37}" type="presParOf" srcId="{C24E355D-5233-4D4A-B639-65FD88D14400}" destId="{CDCC3561-7055-4E1F-9726-300FCD76F532}" srcOrd="4" destOrd="0" presId="urn:microsoft.com/office/officeart/2005/8/layout/orgChart1"/>
    <dgm:cxn modelId="{5447914A-D9FE-4815-ADAA-3706AFF5CCE2}" type="presParOf" srcId="{C24E355D-5233-4D4A-B639-65FD88D14400}" destId="{2CDF39EE-0D1B-4708-B025-9E663F0AD730}" srcOrd="5" destOrd="0" presId="urn:microsoft.com/office/officeart/2005/8/layout/orgChart1"/>
    <dgm:cxn modelId="{68A3F7EA-7FB5-42FC-B272-2E983968335B}" type="presParOf" srcId="{2CDF39EE-0D1B-4708-B025-9E663F0AD730}" destId="{35686F5C-0FA4-4F17-93B5-75C15DBDB869}" srcOrd="0" destOrd="0" presId="urn:microsoft.com/office/officeart/2005/8/layout/orgChart1"/>
    <dgm:cxn modelId="{B255D67A-5203-46E9-AB06-8665BC2A02E6}" type="presParOf" srcId="{35686F5C-0FA4-4F17-93B5-75C15DBDB869}" destId="{A05C59D6-F7A4-4595-8B22-5390EBC6926B}" srcOrd="0" destOrd="0" presId="urn:microsoft.com/office/officeart/2005/8/layout/orgChart1"/>
    <dgm:cxn modelId="{8A9D14F8-8F33-4AA6-A1D7-A4A9284910D8}" type="presParOf" srcId="{35686F5C-0FA4-4F17-93B5-75C15DBDB869}" destId="{B58C3153-94B4-47A7-8DBD-878555A2D6F0}" srcOrd="1" destOrd="0" presId="urn:microsoft.com/office/officeart/2005/8/layout/orgChart1"/>
    <dgm:cxn modelId="{6C428AF5-EC67-4D56-B5F4-E6475A3488D6}" type="presParOf" srcId="{2CDF39EE-0D1B-4708-B025-9E663F0AD730}" destId="{BA77C38E-CF96-4A41-A6F4-7ABE47C69F48}" srcOrd="1" destOrd="0" presId="urn:microsoft.com/office/officeart/2005/8/layout/orgChart1"/>
    <dgm:cxn modelId="{738C929B-0E7C-4353-A44E-A6F3A39E4960}" type="presParOf" srcId="{2CDF39EE-0D1B-4708-B025-9E663F0AD730}" destId="{8D782DBC-E6B8-43F6-8509-4A522B8AF6E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DD7BDB-FFDC-472B-867C-1E1CC47D29CB}">
      <dsp:nvSpPr>
        <dsp:cNvPr id="0" name=""/>
        <dsp:cNvSpPr/>
      </dsp:nvSpPr>
      <dsp:spPr>
        <a:xfrm>
          <a:off x="3085748" y="1284576"/>
          <a:ext cx="91440" cy="2392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925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1AB28E-0B9F-4BE2-88B2-DE1C7605DA8B}">
      <dsp:nvSpPr>
        <dsp:cNvPr id="0" name=""/>
        <dsp:cNvSpPr/>
      </dsp:nvSpPr>
      <dsp:spPr>
        <a:xfrm>
          <a:off x="2377364" y="522931"/>
          <a:ext cx="754103" cy="2392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046"/>
              </a:lnTo>
              <a:lnTo>
                <a:pt x="754103" y="163046"/>
              </a:lnTo>
              <a:lnTo>
                <a:pt x="754103" y="23925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06BE50-D667-4B91-81CD-4C9CD91E0657}">
      <dsp:nvSpPr>
        <dsp:cNvPr id="0" name=""/>
        <dsp:cNvSpPr/>
      </dsp:nvSpPr>
      <dsp:spPr>
        <a:xfrm>
          <a:off x="1623260" y="1284576"/>
          <a:ext cx="502735" cy="2392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046"/>
              </a:lnTo>
              <a:lnTo>
                <a:pt x="502735" y="163046"/>
              </a:lnTo>
              <a:lnTo>
                <a:pt x="502735" y="23925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CE29ED-C71D-46B4-9198-EA6B731AAAD9}">
      <dsp:nvSpPr>
        <dsp:cNvPr id="0" name=""/>
        <dsp:cNvSpPr/>
      </dsp:nvSpPr>
      <dsp:spPr>
        <a:xfrm>
          <a:off x="1120525" y="1284576"/>
          <a:ext cx="502735" cy="239256"/>
        </a:xfrm>
        <a:custGeom>
          <a:avLst/>
          <a:gdLst/>
          <a:ahLst/>
          <a:cxnLst/>
          <a:rect l="0" t="0" r="0" b="0"/>
          <a:pathLst>
            <a:path>
              <a:moveTo>
                <a:pt x="502735" y="0"/>
              </a:moveTo>
              <a:lnTo>
                <a:pt x="502735" y="163046"/>
              </a:lnTo>
              <a:lnTo>
                <a:pt x="0" y="163046"/>
              </a:lnTo>
              <a:lnTo>
                <a:pt x="0" y="23925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0961D1-5B12-4A55-AC13-904761AFFB9D}">
      <dsp:nvSpPr>
        <dsp:cNvPr id="0" name=""/>
        <dsp:cNvSpPr/>
      </dsp:nvSpPr>
      <dsp:spPr>
        <a:xfrm>
          <a:off x="1623260" y="522931"/>
          <a:ext cx="754103" cy="239256"/>
        </a:xfrm>
        <a:custGeom>
          <a:avLst/>
          <a:gdLst/>
          <a:ahLst/>
          <a:cxnLst/>
          <a:rect l="0" t="0" r="0" b="0"/>
          <a:pathLst>
            <a:path>
              <a:moveTo>
                <a:pt x="754103" y="0"/>
              </a:moveTo>
              <a:lnTo>
                <a:pt x="754103" y="163046"/>
              </a:lnTo>
              <a:lnTo>
                <a:pt x="0" y="163046"/>
              </a:lnTo>
              <a:lnTo>
                <a:pt x="0" y="23925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E86959-7A63-4DC7-B5AE-0A01CA1D3407}">
      <dsp:nvSpPr>
        <dsp:cNvPr id="0" name=""/>
        <dsp:cNvSpPr/>
      </dsp:nvSpPr>
      <dsp:spPr>
        <a:xfrm>
          <a:off x="1966035" y="543"/>
          <a:ext cx="822658" cy="52238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B07046-7CB5-4EF3-BEE0-0CAB84B1CAA8}">
      <dsp:nvSpPr>
        <dsp:cNvPr id="0" name=""/>
        <dsp:cNvSpPr/>
      </dsp:nvSpPr>
      <dsp:spPr>
        <a:xfrm>
          <a:off x="2057441" y="87379"/>
          <a:ext cx="822658" cy="5223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 </a:t>
          </a:r>
        </a:p>
      </dsp:txBody>
      <dsp:txXfrm>
        <a:off x="2072741" y="102679"/>
        <a:ext cx="792058" cy="491788"/>
      </dsp:txXfrm>
    </dsp:sp>
    <dsp:sp modelId="{C875A395-D6ED-4187-9777-2085694A9759}">
      <dsp:nvSpPr>
        <dsp:cNvPr id="0" name=""/>
        <dsp:cNvSpPr/>
      </dsp:nvSpPr>
      <dsp:spPr>
        <a:xfrm>
          <a:off x="1211931" y="762187"/>
          <a:ext cx="822658" cy="52238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722BB5-1FBC-4352-82D2-768A0784C9DD}">
      <dsp:nvSpPr>
        <dsp:cNvPr id="0" name=""/>
        <dsp:cNvSpPr/>
      </dsp:nvSpPr>
      <dsp:spPr>
        <a:xfrm>
          <a:off x="1303338" y="849023"/>
          <a:ext cx="822658" cy="5223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 </a:t>
          </a:r>
        </a:p>
      </dsp:txBody>
      <dsp:txXfrm>
        <a:off x="1318638" y="864323"/>
        <a:ext cx="792058" cy="491788"/>
      </dsp:txXfrm>
    </dsp:sp>
    <dsp:sp modelId="{5B59E0EF-2459-4DF4-836A-AF758C0E2B25}">
      <dsp:nvSpPr>
        <dsp:cNvPr id="0" name=""/>
        <dsp:cNvSpPr/>
      </dsp:nvSpPr>
      <dsp:spPr>
        <a:xfrm>
          <a:off x="709195" y="1523832"/>
          <a:ext cx="822658" cy="5223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E6B23-B214-442E-90DC-A69A517188B6}">
      <dsp:nvSpPr>
        <dsp:cNvPr id="0" name=""/>
        <dsp:cNvSpPr/>
      </dsp:nvSpPr>
      <dsp:spPr>
        <a:xfrm>
          <a:off x="800602" y="1610668"/>
          <a:ext cx="822658" cy="5223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 </a:t>
          </a:r>
        </a:p>
      </dsp:txBody>
      <dsp:txXfrm>
        <a:off x="815902" y="1625968"/>
        <a:ext cx="792058" cy="491788"/>
      </dsp:txXfrm>
    </dsp:sp>
    <dsp:sp modelId="{DA3B632C-CD66-48B1-A410-FA979B84BC81}">
      <dsp:nvSpPr>
        <dsp:cNvPr id="0" name=""/>
        <dsp:cNvSpPr/>
      </dsp:nvSpPr>
      <dsp:spPr>
        <a:xfrm>
          <a:off x="1714667" y="1523832"/>
          <a:ext cx="822658" cy="5223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1EF0E8-DD10-4916-B9D1-B0AA6DA4AFD8}">
      <dsp:nvSpPr>
        <dsp:cNvPr id="0" name=""/>
        <dsp:cNvSpPr/>
      </dsp:nvSpPr>
      <dsp:spPr>
        <a:xfrm>
          <a:off x="1806073" y="1610668"/>
          <a:ext cx="822658" cy="5223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 </a:t>
          </a:r>
        </a:p>
      </dsp:txBody>
      <dsp:txXfrm>
        <a:off x="1821373" y="1625968"/>
        <a:ext cx="792058" cy="491788"/>
      </dsp:txXfrm>
    </dsp:sp>
    <dsp:sp modelId="{FB85763F-8527-4D54-86BA-C84234A607E1}">
      <dsp:nvSpPr>
        <dsp:cNvPr id="0" name=""/>
        <dsp:cNvSpPr/>
      </dsp:nvSpPr>
      <dsp:spPr>
        <a:xfrm>
          <a:off x="2720139" y="762187"/>
          <a:ext cx="822658" cy="52238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22B488-8D06-4320-BA3C-93E1EBD5FAFB}">
      <dsp:nvSpPr>
        <dsp:cNvPr id="0" name=""/>
        <dsp:cNvSpPr/>
      </dsp:nvSpPr>
      <dsp:spPr>
        <a:xfrm>
          <a:off x="2811545" y="849023"/>
          <a:ext cx="822658" cy="5223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 </a:t>
          </a:r>
        </a:p>
      </dsp:txBody>
      <dsp:txXfrm>
        <a:off x="2826845" y="864323"/>
        <a:ext cx="792058" cy="491788"/>
      </dsp:txXfrm>
    </dsp:sp>
    <dsp:sp modelId="{766F4C89-5A15-434F-B6AC-BBAB1BE97051}">
      <dsp:nvSpPr>
        <dsp:cNvPr id="0" name=""/>
        <dsp:cNvSpPr/>
      </dsp:nvSpPr>
      <dsp:spPr>
        <a:xfrm>
          <a:off x="2720139" y="1523832"/>
          <a:ext cx="822658" cy="5223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96C23B-B8BF-4C7A-B886-168B114AEF09}">
      <dsp:nvSpPr>
        <dsp:cNvPr id="0" name=""/>
        <dsp:cNvSpPr/>
      </dsp:nvSpPr>
      <dsp:spPr>
        <a:xfrm>
          <a:off x="2811545" y="1610668"/>
          <a:ext cx="822658" cy="5223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 </a:t>
          </a:r>
        </a:p>
      </dsp:txBody>
      <dsp:txXfrm>
        <a:off x="2826845" y="1625968"/>
        <a:ext cx="792058" cy="4917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85098F-BB51-4FB1-A214-BDB33B348C67}">
      <dsp:nvSpPr>
        <dsp:cNvPr id="0" name=""/>
        <dsp:cNvSpPr/>
      </dsp:nvSpPr>
      <dsp:spPr>
        <a:xfrm>
          <a:off x="3962400" y="1699827"/>
          <a:ext cx="2803427" cy="4865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272"/>
              </a:lnTo>
              <a:lnTo>
                <a:pt x="2803427" y="243272"/>
              </a:lnTo>
              <a:lnTo>
                <a:pt x="2803427" y="48654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2D1A56-F530-49C2-A523-110AE42B389E}">
      <dsp:nvSpPr>
        <dsp:cNvPr id="0" name=""/>
        <dsp:cNvSpPr/>
      </dsp:nvSpPr>
      <dsp:spPr>
        <a:xfrm>
          <a:off x="3916680" y="1699827"/>
          <a:ext cx="91440" cy="4865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654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CC895B-D1A4-437A-BA34-AB8F08063B0E}">
      <dsp:nvSpPr>
        <dsp:cNvPr id="0" name=""/>
        <dsp:cNvSpPr/>
      </dsp:nvSpPr>
      <dsp:spPr>
        <a:xfrm>
          <a:off x="1158972" y="1699827"/>
          <a:ext cx="2803427" cy="486545"/>
        </a:xfrm>
        <a:custGeom>
          <a:avLst/>
          <a:gdLst/>
          <a:ahLst/>
          <a:cxnLst/>
          <a:rect l="0" t="0" r="0" b="0"/>
          <a:pathLst>
            <a:path>
              <a:moveTo>
                <a:pt x="2803427" y="0"/>
              </a:moveTo>
              <a:lnTo>
                <a:pt x="2803427" y="243272"/>
              </a:lnTo>
              <a:lnTo>
                <a:pt x="0" y="243272"/>
              </a:lnTo>
              <a:lnTo>
                <a:pt x="0" y="48654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14355F-4A61-41C2-8977-1E30008903DF}">
      <dsp:nvSpPr>
        <dsp:cNvPr id="0" name=""/>
        <dsp:cNvSpPr/>
      </dsp:nvSpPr>
      <dsp:spPr>
        <a:xfrm>
          <a:off x="2803959" y="541386"/>
          <a:ext cx="2316881" cy="1158440"/>
        </a:xfrm>
        <a:prstGeom prst="rect">
          <a:avLst/>
        </a:prstGeom>
        <a:solidFill>
          <a:srgbClr val="FDC426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</a:rPr>
            <a:t>CEO</a:t>
          </a:r>
        </a:p>
      </dsp:txBody>
      <dsp:txXfrm>
        <a:off x="2803959" y="541386"/>
        <a:ext cx="2316881" cy="1158440"/>
      </dsp:txXfrm>
    </dsp:sp>
    <dsp:sp modelId="{44D291D2-DA71-4AA4-A332-BD9E462DF327}">
      <dsp:nvSpPr>
        <dsp:cNvPr id="0" name=""/>
        <dsp:cNvSpPr/>
      </dsp:nvSpPr>
      <dsp:spPr>
        <a:xfrm>
          <a:off x="532" y="2186372"/>
          <a:ext cx="2316881" cy="1158440"/>
        </a:xfrm>
        <a:prstGeom prst="rect">
          <a:avLst/>
        </a:prstGeom>
        <a:solidFill>
          <a:srgbClr val="FDC426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</a:rPr>
            <a:t>Finance</a:t>
          </a:r>
        </a:p>
      </dsp:txBody>
      <dsp:txXfrm>
        <a:off x="532" y="2186372"/>
        <a:ext cx="2316881" cy="1158440"/>
      </dsp:txXfrm>
    </dsp:sp>
    <dsp:sp modelId="{9721DF1F-F22F-4783-AB31-273187955E12}">
      <dsp:nvSpPr>
        <dsp:cNvPr id="0" name=""/>
        <dsp:cNvSpPr/>
      </dsp:nvSpPr>
      <dsp:spPr>
        <a:xfrm>
          <a:off x="2803959" y="2186372"/>
          <a:ext cx="2316881" cy="1158440"/>
        </a:xfrm>
        <a:prstGeom prst="rect">
          <a:avLst/>
        </a:prstGeom>
        <a:solidFill>
          <a:srgbClr val="FDC426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</a:rPr>
            <a:t>Marketing</a:t>
          </a:r>
        </a:p>
      </dsp:txBody>
      <dsp:txXfrm>
        <a:off x="2803959" y="2186372"/>
        <a:ext cx="2316881" cy="1158440"/>
      </dsp:txXfrm>
    </dsp:sp>
    <dsp:sp modelId="{42C9BD17-DF88-4F49-A60D-7638C8E938CC}">
      <dsp:nvSpPr>
        <dsp:cNvPr id="0" name=""/>
        <dsp:cNvSpPr/>
      </dsp:nvSpPr>
      <dsp:spPr>
        <a:xfrm>
          <a:off x="5607386" y="2186372"/>
          <a:ext cx="2316881" cy="1158440"/>
        </a:xfrm>
        <a:prstGeom prst="rect">
          <a:avLst/>
        </a:prstGeom>
        <a:solidFill>
          <a:srgbClr val="FDC426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>
              <a:solidFill>
                <a:schemeClr val="tx1"/>
              </a:solidFill>
            </a:rPr>
            <a:t>Operations</a:t>
          </a:r>
        </a:p>
      </dsp:txBody>
      <dsp:txXfrm>
        <a:off x="5607386" y="2186372"/>
        <a:ext cx="2316881" cy="11584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85098F-BB51-4FB1-A214-BDB33B348C67}">
      <dsp:nvSpPr>
        <dsp:cNvPr id="0" name=""/>
        <dsp:cNvSpPr/>
      </dsp:nvSpPr>
      <dsp:spPr>
        <a:xfrm>
          <a:off x="3962400" y="1699827"/>
          <a:ext cx="2803427" cy="4865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272"/>
              </a:lnTo>
              <a:lnTo>
                <a:pt x="2803427" y="243272"/>
              </a:lnTo>
              <a:lnTo>
                <a:pt x="2803427" y="48654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2D1A56-F530-49C2-A523-110AE42B389E}">
      <dsp:nvSpPr>
        <dsp:cNvPr id="0" name=""/>
        <dsp:cNvSpPr/>
      </dsp:nvSpPr>
      <dsp:spPr>
        <a:xfrm>
          <a:off x="3916680" y="1699827"/>
          <a:ext cx="91440" cy="4865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654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CC895B-D1A4-437A-BA34-AB8F08063B0E}">
      <dsp:nvSpPr>
        <dsp:cNvPr id="0" name=""/>
        <dsp:cNvSpPr/>
      </dsp:nvSpPr>
      <dsp:spPr>
        <a:xfrm>
          <a:off x="1158972" y="1699827"/>
          <a:ext cx="2803427" cy="486545"/>
        </a:xfrm>
        <a:custGeom>
          <a:avLst/>
          <a:gdLst/>
          <a:ahLst/>
          <a:cxnLst/>
          <a:rect l="0" t="0" r="0" b="0"/>
          <a:pathLst>
            <a:path>
              <a:moveTo>
                <a:pt x="2803427" y="0"/>
              </a:moveTo>
              <a:lnTo>
                <a:pt x="2803427" y="243272"/>
              </a:lnTo>
              <a:lnTo>
                <a:pt x="0" y="243272"/>
              </a:lnTo>
              <a:lnTo>
                <a:pt x="0" y="48654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14355F-4A61-41C2-8977-1E30008903DF}">
      <dsp:nvSpPr>
        <dsp:cNvPr id="0" name=""/>
        <dsp:cNvSpPr/>
      </dsp:nvSpPr>
      <dsp:spPr>
        <a:xfrm>
          <a:off x="2803959" y="541386"/>
          <a:ext cx="2316881" cy="1158440"/>
        </a:xfrm>
        <a:prstGeom prst="rect">
          <a:avLst/>
        </a:prstGeom>
        <a:solidFill>
          <a:srgbClr val="7599A9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bg1"/>
              </a:solidFill>
            </a:rPr>
            <a:t>CEO</a:t>
          </a:r>
        </a:p>
      </dsp:txBody>
      <dsp:txXfrm>
        <a:off x="2803959" y="541386"/>
        <a:ext cx="2316881" cy="1158440"/>
      </dsp:txXfrm>
    </dsp:sp>
    <dsp:sp modelId="{44D291D2-DA71-4AA4-A332-BD9E462DF327}">
      <dsp:nvSpPr>
        <dsp:cNvPr id="0" name=""/>
        <dsp:cNvSpPr/>
      </dsp:nvSpPr>
      <dsp:spPr>
        <a:xfrm>
          <a:off x="532" y="2186372"/>
          <a:ext cx="2316881" cy="1158440"/>
        </a:xfrm>
        <a:prstGeom prst="rect">
          <a:avLst/>
        </a:prstGeom>
        <a:solidFill>
          <a:srgbClr val="7599A9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bg1"/>
              </a:solidFill>
            </a:rPr>
            <a:t>Computers</a:t>
          </a:r>
        </a:p>
      </dsp:txBody>
      <dsp:txXfrm>
        <a:off x="532" y="2186372"/>
        <a:ext cx="2316881" cy="1158440"/>
      </dsp:txXfrm>
    </dsp:sp>
    <dsp:sp modelId="{9721DF1F-F22F-4783-AB31-273187955E12}">
      <dsp:nvSpPr>
        <dsp:cNvPr id="0" name=""/>
        <dsp:cNvSpPr/>
      </dsp:nvSpPr>
      <dsp:spPr>
        <a:xfrm>
          <a:off x="2803959" y="2186372"/>
          <a:ext cx="2316881" cy="1158440"/>
        </a:xfrm>
        <a:prstGeom prst="rect">
          <a:avLst/>
        </a:prstGeom>
        <a:solidFill>
          <a:srgbClr val="7599A9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bg1"/>
              </a:solidFill>
            </a:rPr>
            <a:t>Printers</a:t>
          </a:r>
        </a:p>
      </dsp:txBody>
      <dsp:txXfrm>
        <a:off x="2803959" y="2186372"/>
        <a:ext cx="2316881" cy="1158440"/>
      </dsp:txXfrm>
    </dsp:sp>
    <dsp:sp modelId="{42C9BD17-DF88-4F49-A60D-7638C8E938CC}">
      <dsp:nvSpPr>
        <dsp:cNvPr id="0" name=""/>
        <dsp:cNvSpPr/>
      </dsp:nvSpPr>
      <dsp:spPr>
        <a:xfrm>
          <a:off x="5607386" y="2186372"/>
          <a:ext cx="2316881" cy="1158440"/>
        </a:xfrm>
        <a:prstGeom prst="rect">
          <a:avLst/>
        </a:prstGeom>
        <a:solidFill>
          <a:srgbClr val="7599A9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bg1"/>
              </a:solidFill>
            </a:rPr>
            <a:t>Software</a:t>
          </a:r>
        </a:p>
      </dsp:txBody>
      <dsp:txXfrm>
        <a:off x="5607386" y="2186372"/>
        <a:ext cx="2316881" cy="11584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85098F-BB51-4FB1-A214-BDB33B348C67}">
      <dsp:nvSpPr>
        <dsp:cNvPr id="0" name=""/>
        <dsp:cNvSpPr/>
      </dsp:nvSpPr>
      <dsp:spPr>
        <a:xfrm>
          <a:off x="3962400" y="2019708"/>
          <a:ext cx="2803427" cy="4865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272"/>
              </a:lnTo>
              <a:lnTo>
                <a:pt x="2803427" y="243272"/>
              </a:lnTo>
              <a:lnTo>
                <a:pt x="2803427" y="48654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2D1A56-F530-49C2-A523-110AE42B389E}">
      <dsp:nvSpPr>
        <dsp:cNvPr id="0" name=""/>
        <dsp:cNvSpPr/>
      </dsp:nvSpPr>
      <dsp:spPr>
        <a:xfrm>
          <a:off x="3916680" y="2019708"/>
          <a:ext cx="91440" cy="4865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654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CC895B-D1A4-437A-BA34-AB8F08063B0E}">
      <dsp:nvSpPr>
        <dsp:cNvPr id="0" name=""/>
        <dsp:cNvSpPr/>
      </dsp:nvSpPr>
      <dsp:spPr>
        <a:xfrm>
          <a:off x="1158972" y="2019708"/>
          <a:ext cx="2803427" cy="486545"/>
        </a:xfrm>
        <a:custGeom>
          <a:avLst/>
          <a:gdLst/>
          <a:ahLst/>
          <a:cxnLst/>
          <a:rect l="0" t="0" r="0" b="0"/>
          <a:pathLst>
            <a:path>
              <a:moveTo>
                <a:pt x="2803427" y="0"/>
              </a:moveTo>
              <a:lnTo>
                <a:pt x="2803427" y="243272"/>
              </a:lnTo>
              <a:lnTo>
                <a:pt x="0" y="243272"/>
              </a:lnTo>
              <a:lnTo>
                <a:pt x="0" y="48654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14355F-4A61-41C2-8977-1E30008903DF}">
      <dsp:nvSpPr>
        <dsp:cNvPr id="0" name=""/>
        <dsp:cNvSpPr/>
      </dsp:nvSpPr>
      <dsp:spPr>
        <a:xfrm>
          <a:off x="2803959" y="861267"/>
          <a:ext cx="2316881" cy="1158440"/>
        </a:xfrm>
        <a:prstGeom prst="rect">
          <a:avLst/>
        </a:prstGeom>
        <a:solidFill>
          <a:srgbClr val="6D4B87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bg1"/>
              </a:solidFill>
            </a:rPr>
            <a:t>CEO</a:t>
          </a:r>
        </a:p>
      </dsp:txBody>
      <dsp:txXfrm>
        <a:off x="2803959" y="861267"/>
        <a:ext cx="2316881" cy="1158440"/>
      </dsp:txXfrm>
    </dsp:sp>
    <dsp:sp modelId="{44D291D2-DA71-4AA4-A332-BD9E462DF327}">
      <dsp:nvSpPr>
        <dsp:cNvPr id="0" name=""/>
        <dsp:cNvSpPr/>
      </dsp:nvSpPr>
      <dsp:spPr>
        <a:xfrm>
          <a:off x="532" y="2506254"/>
          <a:ext cx="2316881" cy="1158440"/>
        </a:xfrm>
        <a:prstGeom prst="rect">
          <a:avLst/>
        </a:prstGeom>
        <a:solidFill>
          <a:srgbClr val="6D4B87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bg1"/>
              </a:solidFill>
            </a:rPr>
            <a:t>U.S. Region</a:t>
          </a:r>
        </a:p>
      </dsp:txBody>
      <dsp:txXfrm>
        <a:off x="532" y="2506254"/>
        <a:ext cx="2316881" cy="1158440"/>
      </dsp:txXfrm>
    </dsp:sp>
    <dsp:sp modelId="{9721DF1F-F22F-4783-AB31-273187955E12}">
      <dsp:nvSpPr>
        <dsp:cNvPr id="0" name=""/>
        <dsp:cNvSpPr/>
      </dsp:nvSpPr>
      <dsp:spPr>
        <a:xfrm>
          <a:off x="2803959" y="2506254"/>
          <a:ext cx="2316881" cy="1158440"/>
        </a:xfrm>
        <a:prstGeom prst="rect">
          <a:avLst/>
        </a:prstGeom>
        <a:solidFill>
          <a:srgbClr val="6D4B87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bg1"/>
              </a:solidFill>
            </a:rPr>
            <a:t>European Region</a:t>
          </a:r>
        </a:p>
      </dsp:txBody>
      <dsp:txXfrm>
        <a:off x="2803959" y="2506254"/>
        <a:ext cx="2316881" cy="1158440"/>
      </dsp:txXfrm>
    </dsp:sp>
    <dsp:sp modelId="{42C9BD17-DF88-4F49-A60D-7638C8E938CC}">
      <dsp:nvSpPr>
        <dsp:cNvPr id="0" name=""/>
        <dsp:cNvSpPr/>
      </dsp:nvSpPr>
      <dsp:spPr>
        <a:xfrm>
          <a:off x="5607386" y="2506254"/>
          <a:ext cx="2316881" cy="1158440"/>
        </a:xfrm>
        <a:prstGeom prst="rect">
          <a:avLst/>
        </a:prstGeom>
        <a:solidFill>
          <a:srgbClr val="6D4B87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bg1"/>
              </a:solidFill>
            </a:rPr>
            <a:t>Asian Region</a:t>
          </a:r>
        </a:p>
      </dsp:txBody>
      <dsp:txXfrm>
        <a:off x="5607386" y="2506254"/>
        <a:ext cx="2316881" cy="11584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85098F-BB51-4FB1-A214-BDB33B348C67}">
      <dsp:nvSpPr>
        <dsp:cNvPr id="0" name=""/>
        <dsp:cNvSpPr/>
      </dsp:nvSpPr>
      <dsp:spPr>
        <a:xfrm>
          <a:off x="3962400" y="2019708"/>
          <a:ext cx="2803427" cy="4865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272"/>
              </a:lnTo>
              <a:lnTo>
                <a:pt x="2803427" y="243272"/>
              </a:lnTo>
              <a:lnTo>
                <a:pt x="2803427" y="48654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2D1A56-F530-49C2-A523-110AE42B389E}">
      <dsp:nvSpPr>
        <dsp:cNvPr id="0" name=""/>
        <dsp:cNvSpPr/>
      </dsp:nvSpPr>
      <dsp:spPr>
        <a:xfrm>
          <a:off x="3916680" y="2019708"/>
          <a:ext cx="91440" cy="4865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654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CC895B-D1A4-437A-BA34-AB8F08063B0E}">
      <dsp:nvSpPr>
        <dsp:cNvPr id="0" name=""/>
        <dsp:cNvSpPr/>
      </dsp:nvSpPr>
      <dsp:spPr>
        <a:xfrm>
          <a:off x="1158972" y="2019708"/>
          <a:ext cx="2803427" cy="486545"/>
        </a:xfrm>
        <a:custGeom>
          <a:avLst/>
          <a:gdLst/>
          <a:ahLst/>
          <a:cxnLst/>
          <a:rect l="0" t="0" r="0" b="0"/>
          <a:pathLst>
            <a:path>
              <a:moveTo>
                <a:pt x="2803427" y="0"/>
              </a:moveTo>
              <a:lnTo>
                <a:pt x="2803427" y="243272"/>
              </a:lnTo>
              <a:lnTo>
                <a:pt x="0" y="243272"/>
              </a:lnTo>
              <a:lnTo>
                <a:pt x="0" y="486545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14355F-4A61-41C2-8977-1E30008903DF}">
      <dsp:nvSpPr>
        <dsp:cNvPr id="0" name=""/>
        <dsp:cNvSpPr/>
      </dsp:nvSpPr>
      <dsp:spPr>
        <a:xfrm>
          <a:off x="2803959" y="861267"/>
          <a:ext cx="2316881" cy="1158440"/>
        </a:xfrm>
        <a:prstGeom prst="rect">
          <a:avLst/>
        </a:prstGeom>
        <a:solidFill>
          <a:srgbClr val="FEDE8D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</a:rPr>
            <a:t>CEO</a:t>
          </a:r>
        </a:p>
      </dsp:txBody>
      <dsp:txXfrm>
        <a:off x="2803959" y="861267"/>
        <a:ext cx="2316881" cy="1158440"/>
      </dsp:txXfrm>
    </dsp:sp>
    <dsp:sp modelId="{44D291D2-DA71-4AA4-A332-BD9E462DF327}">
      <dsp:nvSpPr>
        <dsp:cNvPr id="0" name=""/>
        <dsp:cNvSpPr/>
      </dsp:nvSpPr>
      <dsp:spPr>
        <a:xfrm>
          <a:off x="532" y="2506254"/>
          <a:ext cx="2316881" cy="1158440"/>
        </a:xfrm>
        <a:prstGeom prst="rect">
          <a:avLst/>
        </a:prstGeom>
        <a:solidFill>
          <a:srgbClr val="FEDE8D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</a:rPr>
            <a:t>Home Users</a:t>
          </a:r>
        </a:p>
      </dsp:txBody>
      <dsp:txXfrm>
        <a:off x="532" y="2506254"/>
        <a:ext cx="2316881" cy="1158440"/>
      </dsp:txXfrm>
    </dsp:sp>
    <dsp:sp modelId="{9721DF1F-F22F-4783-AB31-273187955E12}">
      <dsp:nvSpPr>
        <dsp:cNvPr id="0" name=""/>
        <dsp:cNvSpPr/>
      </dsp:nvSpPr>
      <dsp:spPr>
        <a:xfrm>
          <a:off x="2803959" y="2506254"/>
          <a:ext cx="2316881" cy="1158440"/>
        </a:xfrm>
        <a:prstGeom prst="rect">
          <a:avLst/>
        </a:prstGeom>
        <a:solidFill>
          <a:srgbClr val="FEDE8D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</a:rPr>
            <a:t>Business Users</a:t>
          </a:r>
        </a:p>
      </dsp:txBody>
      <dsp:txXfrm>
        <a:off x="2803959" y="2506254"/>
        <a:ext cx="2316881" cy="1158440"/>
      </dsp:txXfrm>
    </dsp:sp>
    <dsp:sp modelId="{42C9BD17-DF88-4F49-A60D-7638C8E938CC}">
      <dsp:nvSpPr>
        <dsp:cNvPr id="0" name=""/>
        <dsp:cNvSpPr/>
      </dsp:nvSpPr>
      <dsp:spPr>
        <a:xfrm>
          <a:off x="5607386" y="2506254"/>
          <a:ext cx="2316881" cy="1158440"/>
        </a:xfrm>
        <a:prstGeom prst="rect">
          <a:avLst/>
        </a:prstGeom>
        <a:solidFill>
          <a:srgbClr val="FEDE8D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>
              <a:solidFill>
                <a:schemeClr val="tx1"/>
              </a:solidFill>
            </a:rPr>
            <a:t>Educational Users</a:t>
          </a:r>
        </a:p>
      </dsp:txBody>
      <dsp:txXfrm>
        <a:off x="5607386" y="2506254"/>
        <a:ext cx="2316881" cy="11584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C6071E-75DB-4731-846C-4AF271A19F49}">
      <dsp:nvSpPr>
        <dsp:cNvPr id="0" name=""/>
        <dsp:cNvSpPr/>
      </dsp:nvSpPr>
      <dsp:spPr>
        <a:xfrm>
          <a:off x="2247900" y="564684"/>
          <a:ext cx="1927827" cy="1338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916"/>
              </a:lnTo>
              <a:lnTo>
                <a:pt x="1927827" y="66916"/>
              </a:lnTo>
              <a:lnTo>
                <a:pt x="1927827" y="13383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FD319-10C8-4114-A35D-5FFAF317BE9C}">
      <dsp:nvSpPr>
        <dsp:cNvPr id="0" name=""/>
        <dsp:cNvSpPr/>
      </dsp:nvSpPr>
      <dsp:spPr>
        <a:xfrm>
          <a:off x="2247900" y="564684"/>
          <a:ext cx="1156696" cy="1338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916"/>
              </a:lnTo>
              <a:lnTo>
                <a:pt x="1156696" y="66916"/>
              </a:lnTo>
              <a:lnTo>
                <a:pt x="1156696" y="13383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ADEFC4-8141-49D5-9557-FA596E5794C5}">
      <dsp:nvSpPr>
        <dsp:cNvPr id="0" name=""/>
        <dsp:cNvSpPr/>
      </dsp:nvSpPr>
      <dsp:spPr>
        <a:xfrm>
          <a:off x="2247900" y="564684"/>
          <a:ext cx="385565" cy="1338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916"/>
              </a:lnTo>
              <a:lnTo>
                <a:pt x="385565" y="66916"/>
              </a:lnTo>
              <a:lnTo>
                <a:pt x="385565" y="13383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584A07-6646-4199-8261-40B403E0A4BE}">
      <dsp:nvSpPr>
        <dsp:cNvPr id="0" name=""/>
        <dsp:cNvSpPr/>
      </dsp:nvSpPr>
      <dsp:spPr>
        <a:xfrm>
          <a:off x="1862334" y="564684"/>
          <a:ext cx="385565" cy="133832"/>
        </a:xfrm>
        <a:custGeom>
          <a:avLst/>
          <a:gdLst/>
          <a:ahLst/>
          <a:cxnLst/>
          <a:rect l="0" t="0" r="0" b="0"/>
          <a:pathLst>
            <a:path>
              <a:moveTo>
                <a:pt x="385565" y="0"/>
              </a:moveTo>
              <a:lnTo>
                <a:pt x="385565" y="66916"/>
              </a:lnTo>
              <a:lnTo>
                <a:pt x="0" y="66916"/>
              </a:lnTo>
              <a:lnTo>
                <a:pt x="0" y="13383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9CED9B-0B9C-4FE1-8ACF-FE76E342338D}">
      <dsp:nvSpPr>
        <dsp:cNvPr id="0" name=""/>
        <dsp:cNvSpPr/>
      </dsp:nvSpPr>
      <dsp:spPr>
        <a:xfrm>
          <a:off x="1091203" y="564684"/>
          <a:ext cx="1156696" cy="133832"/>
        </a:xfrm>
        <a:custGeom>
          <a:avLst/>
          <a:gdLst/>
          <a:ahLst/>
          <a:cxnLst/>
          <a:rect l="0" t="0" r="0" b="0"/>
          <a:pathLst>
            <a:path>
              <a:moveTo>
                <a:pt x="1156696" y="0"/>
              </a:moveTo>
              <a:lnTo>
                <a:pt x="1156696" y="66916"/>
              </a:lnTo>
              <a:lnTo>
                <a:pt x="0" y="66916"/>
              </a:lnTo>
              <a:lnTo>
                <a:pt x="0" y="13383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DF03DF-9DE1-4A63-8B80-0F8264F36A39}">
      <dsp:nvSpPr>
        <dsp:cNvPr id="0" name=""/>
        <dsp:cNvSpPr/>
      </dsp:nvSpPr>
      <dsp:spPr>
        <a:xfrm>
          <a:off x="320072" y="564684"/>
          <a:ext cx="1927827" cy="133832"/>
        </a:xfrm>
        <a:custGeom>
          <a:avLst/>
          <a:gdLst/>
          <a:ahLst/>
          <a:cxnLst/>
          <a:rect l="0" t="0" r="0" b="0"/>
          <a:pathLst>
            <a:path>
              <a:moveTo>
                <a:pt x="1927827" y="0"/>
              </a:moveTo>
              <a:lnTo>
                <a:pt x="1927827" y="66916"/>
              </a:lnTo>
              <a:lnTo>
                <a:pt x="0" y="66916"/>
              </a:lnTo>
              <a:lnTo>
                <a:pt x="0" y="13383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8A7122-1C71-470B-90E3-A29F8B9EEDC0}">
      <dsp:nvSpPr>
        <dsp:cNvPr id="0" name=""/>
        <dsp:cNvSpPr/>
      </dsp:nvSpPr>
      <dsp:spPr>
        <a:xfrm>
          <a:off x="1929250" y="246035"/>
          <a:ext cx="637298" cy="318649"/>
        </a:xfrm>
        <a:prstGeom prst="rect">
          <a:avLst/>
        </a:prstGeom>
        <a:solidFill>
          <a:srgbClr val="6D4B8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 </a:t>
          </a:r>
        </a:p>
      </dsp:txBody>
      <dsp:txXfrm>
        <a:off x="1929250" y="246035"/>
        <a:ext cx="637298" cy="318649"/>
      </dsp:txXfrm>
    </dsp:sp>
    <dsp:sp modelId="{B224C443-46FD-40AA-BA11-BA515877CE71}">
      <dsp:nvSpPr>
        <dsp:cNvPr id="0" name=""/>
        <dsp:cNvSpPr/>
      </dsp:nvSpPr>
      <dsp:spPr>
        <a:xfrm>
          <a:off x="1423" y="698516"/>
          <a:ext cx="637298" cy="318649"/>
        </a:xfrm>
        <a:prstGeom prst="rect">
          <a:avLst/>
        </a:prstGeom>
        <a:solidFill>
          <a:srgbClr val="6D4B8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 </a:t>
          </a:r>
        </a:p>
      </dsp:txBody>
      <dsp:txXfrm>
        <a:off x="1423" y="698516"/>
        <a:ext cx="637298" cy="318649"/>
      </dsp:txXfrm>
    </dsp:sp>
    <dsp:sp modelId="{55D90C63-EA54-404B-9B8E-30C62338B00B}">
      <dsp:nvSpPr>
        <dsp:cNvPr id="0" name=""/>
        <dsp:cNvSpPr/>
      </dsp:nvSpPr>
      <dsp:spPr>
        <a:xfrm>
          <a:off x="772554" y="698516"/>
          <a:ext cx="637298" cy="318649"/>
        </a:xfrm>
        <a:prstGeom prst="rect">
          <a:avLst/>
        </a:prstGeom>
        <a:solidFill>
          <a:srgbClr val="6D4B8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 </a:t>
          </a:r>
        </a:p>
      </dsp:txBody>
      <dsp:txXfrm>
        <a:off x="772554" y="698516"/>
        <a:ext cx="637298" cy="318649"/>
      </dsp:txXfrm>
    </dsp:sp>
    <dsp:sp modelId="{14E525D3-249E-44C7-B649-D90EB0D5A065}">
      <dsp:nvSpPr>
        <dsp:cNvPr id="0" name=""/>
        <dsp:cNvSpPr/>
      </dsp:nvSpPr>
      <dsp:spPr>
        <a:xfrm>
          <a:off x="1543685" y="698516"/>
          <a:ext cx="637298" cy="318649"/>
        </a:xfrm>
        <a:prstGeom prst="rect">
          <a:avLst/>
        </a:prstGeom>
        <a:solidFill>
          <a:srgbClr val="6D4B8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 </a:t>
          </a:r>
        </a:p>
      </dsp:txBody>
      <dsp:txXfrm>
        <a:off x="1543685" y="698516"/>
        <a:ext cx="637298" cy="318649"/>
      </dsp:txXfrm>
    </dsp:sp>
    <dsp:sp modelId="{9B79A623-5F46-4912-9A93-9CC0CE0D9B9A}">
      <dsp:nvSpPr>
        <dsp:cNvPr id="0" name=""/>
        <dsp:cNvSpPr/>
      </dsp:nvSpPr>
      <dsp:spPr>
        <a:xfrm>
          <a:off x="2314816" y="698516"/>
          <a:ext cx="637298" cy="318649"/>
        </a:xfrm>
        <a:prstGeom prst="rect">
          <a:avLst/>
        </a:prstGeom>
        <a:solidFill>
          <a:srgbClr val="6D4B8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2314816" y="698516"/>
        <a:ext cx="637298" cy="318649"/>
      </dsp:txXfrm>
    </dsp:sp>
    <dsp:sp modelId="{A3163F8C-B2A0-4BEF-9AC1-F1D063443276}">
      <dsp:nvSpPr>
        <dsp:cNvPr id="0" name=""/>
        <dsp:cNvSpPr/>
      </dsp:nvSpPr>
      <dsp:spPr>
        <a:xfrm>
          <a:off x="3085947" y="698516"/>
          <a:ext cx="637298" cy="318649"/>
        </a:xfrm>
        <a:prstGeom prst="rect">
          <a:avLst/>
        </a:prstGeom>
        <a:solidFill>
          <a:srgbClr val="6D4B8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3085947" y="698516"/>
        <a:ext cx="637298" cy="318649"/>
      </dsp:txXfrm>
    </dsp:sp>
    <dsp:sp modelId="{3699150F-9EA5-4423-A979-3FE73A37C9D8}">
      <dsp:nvSpPr>
        <dsp:cNvPr id="0" name=""/>
        <dsp:cNvSpPr/>
      </dsp:nvSpPr>
      <dsp:spPr>
        <a:xfrm>
          <a:off x="3857078" y="698516"/>
          <a:ext cx="637298" cy="318649"/>
        </a:xfrm>
        <a:prstGeom prst="rect">
          <a:avLst/>
        </a:prstGeom>
        <a:solidFill>
          <a:srgbClr val="6D4B8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3857078" y="698516"/>
        <a:ext cx="637298" cy="31864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796C50-ABDE-43BA-B255-430D33F599E9}">
      <dsp:nvSpPr>
        <dsp:cNvPr id="0" name=""/>
        <dsp:cNvSpPr/>
      </dsp:nvSpPr>
      <dsp:spPr>
        <a:xfrm>
          <a:off x="656250" y="960243"/>
          <a:ext cx="479749" cy="166524"/>
        </a:xfrm>
        <a:custGeom>
          <a:avLst/>
          <a:gdLst/>
          <a:ahLst/>
          <a:cxnLst/>
          <a:rect l="0" t="0" r="0" b="0"/>
          <a:pathLst>
            <a:path>
              <a:moveTo>
                <a:pt x="479749" y="0"/>
              </a:moveTo>
              <a:lnTo>
                <a:pt x="479749" y="83262"/>
              </a:lnTo>
              <a:lnTo>
                <a:pt x="0" y="83262"/>
              </a:lnTo>
              <a:lnTo>
                <a:pt x="0" y="166524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2E6003-B5C7-499B-A70D-9A457A683674}">
      <dsp:nvSpPr>
        <dsp:cNvPr id="0" name=""/>
        <dsp:cNvSpPr/>
      </dsp:nvSpPr>
      <dsp:spPr>
        <a:xfrm>
          <a:off x="1136000" y="960243"/>
          <a:ext cx="479749" cy="1665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262"/>
              </a:lnTo>
              <a:lnTo>
                <a:pt x="479749" y="83262"/>
              </a:lnTo>
              <a:lnTo>
                <a:pt x="479749" y="166524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C6071E-75DB-4731-846C-4AF271A19F49}">
      <dsp:nvSpPr>
        <dsp:cNvPr id="0" name=""/>
        <dsp:cNvSpPr/>
      </dsp:nvSpPr>
      <dsp:spPr>
        <a:xfrm>
          <a:off x="1136000" y="397231"/>
          <a:ext cx="959499" cy="166524"/>
        </a:xfrm>
        <a:custGeom>
          <a:avLst/>
          <a:gdLst/>
          <a:ahLst/>
          <a:cxnLst/>
          <a:rect l="0" t="0" r="0" b="0"/>
          <a:pathLst>
            <a:path>
              <a:moveTo>
                <a:pt x="959499" y="0"/>
              </a:moveTo>
              <a:lnTo>
                <a:pt x="959499" y="83262"/>
              </a:lnTo>
              <a:lnTo>
                <a:pt x="0" y="83262"/>
              </a:lnTo>
              <a:lnTo>
                <a:pt x="0" y="166524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40D524-9966-4CC3-8EF8-360840AD34B5}">
      <dsp:nvSpPr>
        <dsp:cNvPr id="0" name=""/>
        <dsp:cNvSpPr/>
      </dsp:nvSpPr>
      <dsp:spPr>
        <a:xfrm>
          <a:off x="2575249" y="960243"/>
          <a:ext cx="479749" cy="166524"/>
        </a:xfrm>
        <a:custGeom>
          <a:avLst/>
          <a:gdLst/>
          <a:ahLst/>
          <a:cxnLst/>
          <a:rect l="0" t="0" r="0" b="0"/>
          <a:pathLst>
            <a:path>
              <a:moveTo>
                <a:pt x="479749" y="0"/>
              </a:moveTo>
              <a:lnTo>
                <a:pt x="479749" y="83262"/>
              </a:lnTo>
              <a:lnTo>
                <a:pt x="0" y="83262"/>
              </a:lnTo>
              <a:lnTo>
                <a:pt x="0" y="166524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CC62E8-1AFF-47F8-87B8-F6C666173693}">
      <dsp:nvSpPr>
        <dsp:cNvPr id="0" name=""/>
        <dsp:cNvSpPr/>
      </dsp:nvSpPr>
      <dsp:spPr>
        <a:xfrm>
          <a:off x="3054999" y="960243"/>
          <a:ext cx="479749" cy="1665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262"/>
              </a:lnTo>
              <a:lnTo>
                <a:pt x="479749" y="83262"/>
              </a:lnTo>
              <a:lnTo>
                <a:pt x="479749" y="166524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DF03DF-9DE1-4A63-8B80-0F8264F36A39}">
      <dsp:nvSpPr>
        <dsp:cNvPr id="0" name=""/>
        <dsp:cNvSpPr/>
      </dsp:nvSpPr>
      <dsp:spPr>
        <a:xfrm>
          <a:off x="2095500" y="397231"/>
          <a:ext cx="959499" cy="1665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262"/>
              </a:lnTo>
              <a:lnTo>
                <a:pt x="959499" y="83262"/>
              </a:lnTo>
              <a:lnTo>
                <a:pt x="959499" y="166524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8A7122-1C71-470B-90E3-A29F8B9EEDC0}">
      <dsp:nvSpPr>
        <dsp:cNvPr id="0" name=""/>
        <dsp:cNvSpPr/>
      </dsp:nvSpPr>
      <dsp:spPr>
        <a:xfrm>
          <a:off x="1699012" y="744"/>
          <a:ext cx="792974" cy="396487"/>
        </a:xfrm>
        <a:prstGeom prst="rect">
          <a:avLst/>
        </a:prstGeom>
        <a:solidFill>
          <a:srgbClr val="0070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 </a:t>
          </a:r>
        </a:p>
      </dsp:txBody>
      <dsp:txXfrm>
        <a:off x="1699012" y="744"/>
        <a:ext cx="792974" cy="396487"/>
      </dsp:txXfrm>
    </dsp:sp>
    <dsp:sp modelId="{B224C443-46FD-40AA-BA11-BA515877CE71}">
      <dsp:nvSpPr>
        <dsp:cNvPr id="0" name=""/>
        <dsp:cNvSpPr/>
      </dsp:nvSpPr>
      <dsp:spPr>
        <a:xfrm>
          <a:off x="2658512" y="563756"/>
          <a:ext cx="792974" cy="396487"/>
        </a:xfrm>
        <a:prstGeom prst="rect">
          <a:avLst/>
        </a:prstGeom>
        <a:solidFill>
          <a:srgbClr val="0070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 </a:t>
          </a:r>
        </a:p>
      </dsp:txBody>
      <dsp:txXfrm>
        <a:off x="2658512" y="563756"/>
        <a:ext cx="792974" cy="396487"/>
      </dsp:txXfrm>
    </dsp:sp>
    <dsp:sp modelId="{3DC8EC9A-C5D9-41C9-A836-E681DAE2835D}">
      <dsp:nvSpPr>
        <dsp:cNvPr id="0" name=""/>
        <dsp:cNvSpPr/>
      </dsp:nvSpPr>
      <dsp:spPr>
        <a:xfrm>
          <a:off x="3138261" y="1126768"/>
          <a:ext cx="792974" cy="396487"/>
        </a:xfrm>
        <a:prstGeom prst="rect">
          <a:avLst/>
        </a:prstGeom>
        <a:solidFill>
          <a:srgbClr val="0070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3138261" y="1126768"/>
        <a:ext cx="792974" cy="396487"/>
      </dsp:txXfrm>
    </dsp:sp>
    <dsp:sp modelId="{268CDE71-1D7B-403E-8B36-B924D1493A6B}">
      <dsp:nvSpPr>
        <dsp:cNvPr id="0" name=""/>
        <dsp:cNvSpPr/>
      </dsp:nvSpPr>
      <dsp:spPr>
        <a:xfrm>
          <a:off x="2178762" y="1126768"/>
          <a:ext cx="792974" cy="396487"/>
        </a:xfrm>
        <a:prstGeom prst="rect">
          <a:avLst/>
        </a:prstGeom>
        <a:solidFill>
          <a:srgbClr val="0070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2178762" y="1126768"/>
        <a:ext cx="792974" cy="396487"/>
      </dsp:txXfrm>
    </dsp:sp>
    <dsp:sp modelId="{3699150F-9EA5-4423-A979-3FE73A37C9D8}">
      <dsp:nvSpPr>
        <dsp:cNvPr id="0" name=""/>
        <dsp:cNvSpPr/>
      </dsp:nvSpPr>
      <dsp:spPr>
        <a:xfrm>
          <a:off x="739513" y="563756"/>
          <a:ext cx="792974" cy="396487"/>
        </a:xfrm>
        <a:prstGeom prst="rect">
          <a:avLst/>
        </a:prstGeom>
        <a:solidFill>
          <a:srgbClr val="0070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739513" y="563756"/>
        <a:ext cx="792974" cy="396487"/>
      </dsp:txXfrm>
    </dsp:sp>
    <dsp:sp modelId="{454E9367-BF28-431A-93DD-2D690C13B90F}">
      <dsp:nvSpPr>
        <dsp:cNvPr id="0" name=""/>
        <dsp:cNvSpPr/>
      </dsp:nvSpPr>
      <dsp:spPr>
        <a:xfrm>
          <a:off x="1219262" y="1126768"/>
          <a:ext cx="792974" cy="396487"/>
        </a:xfrm>
        <a:prstGeom prst="rect">
          <a:avLst/>
        </a:prstGeom>
        <a:solidFill>
          <a:srgbClr val="0070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1219262" y="1126768"/>
        <a:ext cx="792974" cy="396487"/>
      </dsp:txXfrm>
    </dsp:sp>
    <dsp:sp modelId="{BDD69C2A-C87C-4EC8-A333-BAF819142A38}">
      <dsp:nvSpPr>
        <dsp:cNvPr id="0" name=""/>
        <dsp:cNvSpPr/>
      </dsp:nvSpPr>
      <dsp:spPr>
        <a:xfrm>
          <a:off x="259763" y="1126768"/>
          <a:ext cx="792974" cy="396487"/>
        </a:xfrm>
        <a:prstGeom prst="rect">
          <a:avLst/>
        </a:prstGeom>
        <a:solidFill>
          <a:srgbClr val="0070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259763" y="1126768"/>
        <a:ext cx="792974" cy="39648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CC3561-7055-4E1F-9726-300FCD76F532}">
      <dsp:nvSpPr>
        <dsp:cNvPr id="0" name=""/>
        <dsp:cNvSpPr/>
      </dsp:nvSpPr>
      <dsp:spPr>
        <a:xfrm>
          <a:off x="732443" y="228528"/>
          <a:ext cx="266681" cy="533471"/>
        </a:xfrm>
        <a:custGeom>
          <a:avLst/>
          <a:gdLst/>
          <a:ahLst/>
          <a:cxnLst/>
          <a:rect l="0" t="0" r="0" b="0"/>
          <a:pathLst>
            <a:path>
              <a:moveTo>
                <a:pt x="266681" y="0"/>
              </a:moveTo>
              <a:lnTo>
                <a:pt x="266681" y="533471"/>
              </a:lnTo>
              <a:lnTo>
                <a:pt x="0" y="533471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B829BE-C7C6-4319-A3FF-1407CFBB43DC}">
      <dsp:nvSpPr>
        <dsp:cNvPr id="0" name=""/>
        <dsp:cNvSpPr/>
      </dsp:nvSpPr>
      <dsp:spPr>
        <a:xfrm>
          <a:off x="999124" y="228528"/>
          <a:ext cx="205181" cy="2097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741"/>
              </a:lnTo>
              <a:lnTo>
                <a:pt x="205181" y="209741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249E80-F6C4-4BA3-9AA3-566C8D2FDC22}">
      <dsp:nvSpPr>
        <dsp:cNvPr id="0" name=""/>
        <dsp:cNvSpPr/>
      </dsp:nvSpPr>
      <dsp:spPr>
        <a:xfrm>
          <a:off x="732443" y="228528"/>
          <a:ext cx="266681" cy="209741"/>
        </a:xfrm>
        <a:custGeom>
          <a:avLst/>
          <a:gdLst/>
          <a:ahLst/>
          <a:cxnLst/>
          <a:rect l="0" t="0" r="0" b="0"/>
          <a:pathLst>
            <a:path>
              <a:moveTo>
                <a:pt x="266681" y="0"/>
              </a:moveTo>
              <a:lnTo>
                <a:pt x="266681" y="209741"/>
              </a:lnTo>
              <a:lnTo>
                <a:pt x="0" y="209741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444293-37FF-481C-A32F-7E0B67197664}">
      <dsp:nvSpPr>
        <dsp:cNvPr id="0" name=""/>
        <dsp:cNvSpPr/>
      </dsp:nvSpPr>
      <dsp:spPr>
        <a:xfrm>
          <a:off x="1412907" y="1199720"/>
          <a:ext cx="275855" cy="95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875"/>
              </a:lnTo>
              <a:lnTo>
                <a:pt x="275855" y="47875"/>
              </a:lnTo>
              <a:lnTo>
                <a:pt x="275855" y="95751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4C1DE8-496C-4ECC-B7B4-3EB2138155B8}">
      <dsp:nvSpPr>
        <dsp:cNvPr id="0" name=""/>
        <dsp:cNvSpPr/>
      </dsp:nvSpPr>
      <dsp:spPr>
        <a:xfrm>
          <a:off x="1137052" y="1199720"/>
          <a:ext cx="275855" cy="95751"/>
        </a:xfrm>
        <a:custGeom>
          <a:avLst/>
          <a:gdLst/>
          <a:ahLst/>
          <a:cxnLst/>
          <a:rect l="0" t="0" r="0" b="0"/>
          <a:pathLst>
            <a:path>
              <a:moveTo>
                <a:pt x="275855" y="0"/>
              </a:moveTo>
              <a:lnTo>
                <a:pt x="275855" y="47875"/>
              </a:lnTo>
              <a:lnTo>
                <a:pt x="0" y="47875"/>
              </a:lnTo>
              <a:lnTo>
                <a:pt x="0" y="95751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5D2816-BFA6-4C1A-8D20-5F87F00918F0}">
      <dsp:nvSpPr>
        <dsp:cNvPr id="0" name=""/>
        <dsp:cNvSpPr/>
      </dsp:nvSpPr>
      <dsp:spPr>
        <a:xfrm>
          <a:off x="999124" y="228528"/>
          <a:ext cx="413782" cy="743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5337"/>
              </a:lnTo>
              <a:lnTo>
                <a:pt x="413782" y="695337"/>
              </a:lnTo>
              <a:lnTo>
                <a:pt x="413782" y="74321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9A6E7E-D8FB-46D5-B0C0-2A2FA5B2F759}">
      <dsp:nvSpPr>
        <dsp:cNvPr id="0" name=""/>
        <dsp:cNvSpPr/>
      </dsp:nvSpPr>
      <dsp:spPr>
        <a:xfrm>
          <a:off x="539621" y="1199720"/>
          <a:ext cx="91440" cy="957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5751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B493EA-882E-4ADA-89A7-BB90D09307D8}">
      <dsp:nvSpPr>
        <dsp:cNvPr id="0" name=""/>
        <dsp:cNvSpPr/>
      </dsp:nvSpPr>
      <dsp:spPr>
        <a:xfrm>
          <a:off x="585341" y="228528"/>
          <a:ext cx="413782" cy="743213"/>
        </a:xfrm>
        <a:custGeom>
          <a:avLst/>
          <a:gdLst/>
          <a:ahLst/>
          <a:cxnLst/>
          <a:rect l="0" t="0" r="0" b="0"/>
          <a:pathLst>
            <a:path>
              <a:moveTo>
                <a:pt x="413782" y="0"/>
              </a:moveTo>
              <a:lnTo>
                <a:pt x="413782" y="695337"/>
              </a:lnTo>
              <a:lnTo>
                <a:pt x="0" y="695337"/>
              </a:lnTo>
              <a:lnTo>
                <a:pt x="0" y="74321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9C538D-7522-4724-A662-5181207C3DD2}">
      <dsp:nvSpPr>
        <dsp:cNvPr id="0" name=""/>
        <dsp:cNvSpPr/>
      </dsp:nvSpPr>
      <dsp:spPr>
        <a:xfrm>
          <a:off x="771144" y="548"/>
          <a:ext cx="455958" cy="227979"/>
        </a:xfrm>
        <a:prstGeom prst="rect">
          <a:avLst/>
        </a:prstGeom>
        <a:solidFill>
          <a:srgbClr val="6D4B8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 </a:t>
          </a:r>
        </a:p>
      </dsp:txBody>
      <dsp:txXfrm>
        <a:off x="771144" y="548"/>
        <a:ext cx="455958" cy="227979"/>
      </dsp:txXfrm>
    </dsp:sp>
    <dsp:sp modelId="{C7CD9168-20AF-4C08-8183-E421524C2E1E}">
      <dsp:nvSpPr>
        <dsp:cNvPr id="0" name=""/>
        <dsp:cNvSpPr/>
      </dsp:nvSpPr>
      <dsp:spPr>
        <a:xfrm>
          <a:off x="357362" y="971741"/>
          <a:ext cx="455958" cy="227979"/>
        </a:xfrm>
        <a:prstGeom prst="rect">
          <a:avLst/>
        </a:prstGeom>
        <a:solidFill>
          <a:srgbClr val="CC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 </a:t>
          </a:r>
        </a:p>
      </dsp:txBody>
      <dsp:txXfrm>
        <a:off x="357362" y="971741"/>
        <a:ext cx="455958" cy="227979"/>
      </dsp:txXfrm>
    </dsp:sp>
    <dsp:sp modelId="{504BB290-941B-4141-940E-D14E0EBBAF74}">
      <dsp:nvSpPr>
        <dsp:cNvPr id="0" name=""/>
        <dsp:cNvSpPr/>
      </dsp:nvSpPr>
      <dsp:spPr>
        <a:xfrm>
          <a:off x="357362" y="1295471"/>
          <a:ext cx="455958" cy="227979"/>
        </a:xfrm>
        <a:prstGeom prst="rect">
          <a:avLst/>
        </a:prstGeom>
        <a:solidFill>
          <a:srgbClr val="A0E1F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357362" y="1295471"/>
        <a:ext cx="455958" cy="227979"/>
      </dsp:txXfrm>
    </dsp:sp>
    <dsp:sp modelId="{D59E826D-F5A5-48D4-A385-F41250D325BC}">
      <dsp:nvSpPr>
        <dsp:cNvPr id="0" name=""/>
        <dsp:cNvSpPr/>
      </dsp:nvSpPr>
      <dsp:spPr>
        <a:xfrm>
          <a:off x="1184927" y="971741"/>
          <a:ext cx="455958" cy="227979"/>
        </a:xfrm>
        <a:prstGeom prst="rect">
          <a:avLst/>
        </a:prstGeom>
        <a:solidFill>
          <a:srgbClr val="CC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 </a:t>
          </a:r>
        </a:p>
      </dsp:txBody>
      <dsp:txXfrm>
        <a:off x="1184927" y="971741"/>
        <a:ext cx="455958" cy="227979"/>
      </dsp:txXfrm>
    </dsp:sp>
    <dsp:sp modelId="{7AC80E8C-38D0-4B09-B73E-4F141E98284B}">
      <dsp:nvSpPr>
        <dsp:cNvPr id="0" name=""/>
        <dsp:cNvSpPr/>
      </dsp:nvSpPr>
      <dsp:spPr>
        <a:xfrm>
          <a:off x="909072" y="1295471"/>
          <a:ext cx="455958" cy="227979"/>
        </a:xfrm>
        <a:prstGeom prst="rect">
          <a:avLst/>
        </a:prstGeom>
        <a:solidFill>
          <a:srgbClr val="A0E1F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909072" y="1295471"/>
        <a:ext cx="455958" cy="227979"/>
      </dsp:txXfrm>
    </dsp:sp>
    <dsp:sp modelId="{95EB2289-9698-4DCB-BE09-D9D0E8998DEB}">
      <dsp:nvSpPr>
        <dsp:cNvPr id="0" name=""/>
        <dsp:cNvSpPr/>
      </dsp:nvSpPr>
      <dsp:spPr>
        <a:xfrm>
          <a:off x="1460782" y="1295471"/>
          <a:ext cx="455958" cy="227979"/>
        </a:xfrm>
        <a:prstGeom prst="rect">
          <a:avLst/>
        </a:prstGeom>
        <a:solidFill>
          <a:srgbClr val="A0E1F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1460782" y="1295471"/>
        <a:ext cx="455958" cy="227979"/>
      </dsp:txXfrm>
    </dsp:sp>
    <dsp:sp modelId="{AF11F321-9F14-4AEE-BD2E-2E52A5BC9BFA}">
      <dsp:nvSpPr>
        <dsp:cNvPr id="0" name=""/>
        <dsp:cNvSpPr/>
      </dsp:nvSpPr>
      <dsp:spPr>
        <a:xfrm>
          <a:off x="276484" y="324279"/>
          <a:ext cx="455958" cy="227979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 </a:t>
          </a:r>
        </a:p>
      </dsp:txBody>
      <dsp:txXfrm>
        <a:off x="276484" y="324279"/>
        <a:ext cx="455958" cy="227979"/>
      </dsp:txXfrm>
    </dsp:sp>
    <dsp:sp modelId="{9B110750-120A-4CE1-A0A6-B2B097305686}">
      <dsp:nvSpPr>
        <dsp:cNvPr id="0" name=""/>
        <dsp:cNvSpPr/>
      </dsp:nvSpPr>
      <dsp:spPr>
        <a:xfrm>
          <a:off x="1204305" y="324279"/>
          <a:ext cx="455958" cy="22797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1204305" y="324279"/>
        <a:ext cx="455958" cy="227979"/>
      </dsp:txXfrm>
    </dsp:sp>
    <dsp:sp modelId="{A05C59D6-F7A4-4595-8B22-5390EBC6926B}">
      <dsp:nvSpPr>
        <dsp:cNvPr id="0" name=""/>
        <dsp:cNvSpPr/>
      </dsp:nvSpPr>
      <dsp:spPr>
        <a:xfrm>
          <a:off x="276484" y="648010"/>
          <a:ext cx="455958" cy="227979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276484" y="648010"/>
        <a:ext cx="455958" cy="22797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444293-37FF-481C-A32F-7E0B67197664}">
      <dsp:nvSpPr>
        <dsp:cNvPr id="0" name=""/>
        <dsp:cNvSpPr/>
      </dsp:nvSpPr>
      <dsp:spPr>
        <a:xfrm>
          <a:off x="1590228" y="933713"/>
          <a:ext cx="415547" cy="1442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119"/>
              </a:lnTo>
              <a:lnTo>
                <a:pt x="415547" y="72119"/>
              </a:lnTo>
              <a:lnTo>
                <a:pt x="415547" y="144239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4C1DE8-496C-4ECC-B7B4-3EB2138155B8}">
      <dsp:nvSpPr>
        <dsp:cNvPr id="0" name=""/>
        <dsp:cNvSpPr/>
      </dsp:nvSpPr>
      <dsp:spPr>
        <a:xfrm>
          <a:off x="1174681" y="933713"/>
          <a:ext cx="415547" cy="144239"/>
        </a:xfrm>
        <a:custGeom>
          <a:avLst/>
          <a:gdLst/>
          <a:ahLst/>
          <a:cxnLst/>
          <a:rect l="0" t="0" r="0" b="0"/>
          <a:pathLst>
            <a:path>
              <a:moveTo>
                <a:pt x="415547" y="0"/>
              </a:moveTo>
              <a:lnTo>
                <a:pt x="415547" y="72119"/>
              </a:lnTo>
              <a:lnTo>
                <a:pt x="0" y="72119"/>
              </a:lnTo>
              <a:lnTo>
                <a:pt x="0" y="144239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5D2816-BFA6-4C1A-8D20-5F87F00918F0}">
      <dsp:nvSpPr>
        <dsp:cNvPr id="0" name=""/>
        <dsp:cNvSpPr/>
      </dsp:nvSpPr>
      <dsp:spPr>
        <a:xfrm>
          <a:off x="966907" y="446046"/>
          <a:ext cx="623321" cy="1442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119"/>
              </a:lnTo>
              <a:lnTo>
                <a:pt x="623321" y="72119"/>
              </a:lnTo>
              <a:lnTo>
                <a:pt x="623321" y="144239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4C07D6-596B-4B70-9D97-7C52669703EE}">
      <dsp:nvSpPr>
        <dsp:cNvPr id="0" name=""/>
        <dsp:cNvSpPr/>
      </dsp:nvSpPr>
      <dsp:spPr>
        <a:xfrm>
          <a:off x="297865" y="933713"/>
          <a:ext cx="91440" cy="1442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4239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8DA8F1-CA21-40A8-8781-8B9A325B58A7}">
      <dsp:nvSpPr>
        <dsp:cNvPr id="0" name=""/>
        <dsp:cNvSpPr/>
      </dsp:nvSpPr>
      <dsp:spPr>
        <a:xfrm>
          <a:off x="343585" y="446046"/>
          <a:ext cx="623321" cy="144239"/>
        </a:xfrm>
        <a:custGeom>
          <a:avLst/>
          <a:gdLst/>
          <a:ahLst/>
          <a:cxnLst/>
          <a:rect l="0" t="0" r="0" b="0"/>
          <a:pathLst>
            <a:path>
              <a:moveTo>
                <a:pt x="623321" y="0"/>
              </a:moveTo>
              <a:lnTo>
                <a:pt x="623321" y="72119"/>
              </a:lnTo>
              <a:lnTo>
                <a:pt x="0" y="72119"/>
              </a:lnTo>
              <a:lnTo>
                <a:pt x="0" y="144239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9C538D-7522-4724-A662-5181207C3DD2}">
      <dsp:nvSpPr>
        <dsp:cNvPr id="0" name=""/>
        <dsp:cNvSpPr/>
      </dsp:nvSpPr>
      <dsp:spPr>
        <a:xfrm>
          <a:off x="623479" y="102618"/>
          <a:ext cx="686855" cy="343427"/>
        </a:xfrm>
        <a:prstGeom prst="rect">
          <a:avLst/>
        </a:prstGeom>
        <a:solidFill>
          <a:srgbClr val="6D4B8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 </a:t>
          </a:r>
        </a:p>
      </dsp:txBody>
      <dsp:txXfrm>
        <a:off x="623479" y="102618"/>
        <a:ext cx="686855" cy="343427"/>
      </dsp:txXfrm>
    </dsp:sp>
    <dsp:sp modelId="{504BB290-941B-4141-940E-D14E0EBBAF74}">
      <dsp:nvSpPr>
        <dsp:cNvPr id="0" name=""/>
        <dsp:cNvSpPr/>
      </dsp:nvSpPr>
      <dsp:spPr>
        <a:xfrm>
          <a:off x="157" y="590286"/>
          <a:ext cx="686855" cy="343427"/>
        </a:xfrm>
        <a:prstGeom prst="rect">
          <a:avLst/>
        </a:prstGeom>
        <a:solidFill>
          <a:srgbClr val="CC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157" y="590286"/>
        <a:ext cx="686855" cy="343427"/>
      </dsp:txXfrm>
    </dsp:sp>
    <dsp:sp modelId="{1D6047D0-58F3-4A06-95A7-CE0B9E8DE273}">
      <dsp:nvSpPr>
        <dsp:cNvPr id="0" name=""/>
        <dsp:cNvSpPr/>
      </dsp:nvSpPr>
      <dsp:spPr>
        <a:xfrm>
          <a:off x="157" y="1077953"/>
          <a:ext cx="686855" cy="343427"/>
        </a:xfrm>
        <a:prstGeom prst="rect">
          <a:avLst/>
        </a:prstGeom>
        <a:solidFill>
          <a:srgbClr val="A0E1F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157" y="1077953"/>
        <a:ext cx="686855" cy="343427"/>
      </dsp:txXfrm>
    </dsp:sp>
    <dsp:sp modelId="{D59E826D-F5A5-48D4-A385-F41250D325BC}">
      <dsp:nvSpPr>
        <dsp:cNvPr id="0" name=""/>
        <dsp:cNvSpPr/>
      </dsp:nvSpPr>
      <dsp:spPr>
        <a:xfrm>
          <a:off x="1246800" y="590286"/>
          <a:ext cx="686855" cy="343427"/>
        </a:xfrm>
        <a:prstGeom prst="rect">
          <a:avLst/>
        </a:prstGeom>
        <a:solidFill>
          <a:srgbClr val="CC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 </a:t>
          </a:r>
        </a:p>
      </dsp:txBody>
      <dsp:txXfrm>
        <a:off x="1246800" y="590286"/>
        <a:ext cx="686855" cy="343427"/>
      </dsp:txXfrm>
    </dsp:sp>
    <dsp:sp modelId="{7AC80E8C-38D0-4B09-B73E-4F141E98284B}">
      <dsp:nvSpPr>
        <dsp:cNvPr id="0" name=""/>
        <dsp:cNvSpPr/>
      </dsp:nvSpPr>
      <dsp:spPr>
        <a:xfrm>
          <a:off x="831253" y="1077953"/>
          <a:ext cx="686855" cy="343427"/>
        </a:xfrm>
        <a:prstGeom prst="rect">
          <a:avLst/>
        </a:prstGeom>
        <a:solidFill>
          <a:srgbClr val="A0E1F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31253" y="1077953"/>
        <a:ext cx="686855" cy="343427"/>
      </dsp:txXfrm>
    </dsp:sp>
    <dsp:sp modelId="{95EB2289-9698-4DCB-BE09-D9D0E8998DEB}">
      <dsp:nvSpPr>
        <dsp:cNvPr id="0" name=""/>
        <dsp:cNvSpPr/>
      </dsp:nvSpPr>
      <dsp:spPr>
        <a:xfrm>
          <a:off x="1662348" y="1077953"/>
          <a:ext cx="686855" cy="343427"/>
        </a:xfrm>
        <a:prstGeom prst="rect">
          <a:avLst/>
        </a:prstGeom>
        <a:solidFill>
          <a:srgbClr val="A0E1F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1662348" y="1077953"/>
        <a:ext cx="686855" cy="34342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444293-37FF-481C-A32F-7E0B67197664}">
      <dsp:nvSpPr>
        <dsp:cNvPr id="0" name=""/>
        <dsp:cNvSpPr/>
      </dsp:nvSpPr>
      <dsp:spPr>
        <a:xfrm>
          <a:off x="2269432" y="1349954"/>
          <a:ext cx="593032" cy="2058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923"/>
              </a:lnTo>
              <a:lnTo>
                <a:pt x="593032" y="102923"/>
              </a:lnTo>
              <a:lnTo>
                <a:pt x="593032" y="20584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4C1DE8-496C-4ECC-B7B4-3EB2138155B8}">
      <dsp:nvSpPr>
        <dsp:cNvPr id="0" name=""/>
        <dsp:cNvSpPr/>
      </dsp:nvSpPr>
      <dsp:spPr>
        <a:xfrm>
          <a:off x="1676400" y="1349954"/>
          <a:ext cx="593032" cy="205846"/>
        </a:xfrm>
        <a:custGeom>
          <a:avLst/>
          <a:gdLst/>
          <a:ahLst/>
          <a:cxnLst/>
          <a:rect l="0" t="0" r="0" b="0"/>
          <a:pathLst>
            <a:path>
              <a:moveTo>
                <a:pt x="593032" y="0"/>
              </a:moveTo>
              <a:lnTo>
                <a:pt x="593032" y="102923"/>
              </a:lnTo>
              <a:lnTo>
                <a:pt x="0" y="102923"/>
              </a:lnTo>
              <a:lnTo>
                <a:pt x="0" y="20584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5D2816-BFA6-4C1A-8D20-5F87F00918F0}">
      <dsp:nvSpPr>
        <dsp:cNvPr id="0" name=""/>
        <dsp:cNvSpPr/>
      </dsp:nvSpPr>
      <dsp:spPr>
        <a:xfrm>
          <a:off x="1379883" y="653999"/>
          <a:ext cx="889548" cy="2058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923"/>
              </a:lnTo>
              <a:lnTo>
                <a:pt x="889548" y="102923"/>
              </a:lnTo>
              <a:lnTo>
                <a:pt x="889548" y="20584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4C07D6-596B-4B70-9D97-7C52669703EE}">
      <dsp:nvSpPr>
        <dsp:cNvPr id="0" name=""/>
        <dsp:cNvSpPr/>
      </dsp:nvSpPr>
      <dsp:spPr>
        <a:xfrm>
          <a:off x="444614" y="1349954"/>
          <a:ext cx="91440" cy="2058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584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8DA8F1-CA21-40A8-8781-8B9A325B58A7}">
      <dsp:nvSpPr>
        <dsp:cNvPr id="0" name=""/>
        <dsp:cNvSpPr/>
      </dsp:nvSpPr>
      <dsp:spPr>
        <a:xfrm>
          <a:off x="490334" y="653999"/>
          <a:ext cx="889548" cy="205846"/>
        </a:xfrm>
        <a:custGeom>
          <a:avLst/>
          <a:gdLst/>
          <a:ahLst/>
          <a:cxnLst/>
          <a:rect l="0" t="0" r="0" b="0"/>
          <a:pathLst>
            <a:path>
              <a:moveTo>
                <a:pt x="889548" y="0"/>
              </a:moveTo>
              <a:lnTo>
                <a:pt x="889548" y="102923"/>
              </a:lnTo>
              <a:lnTo>
                <a:pt x="0" y="102923"/>
              </a:lnTo>
              <a:lnTo>
                <a:pt x="0" y="20584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9C538D-7522-4724-A662-5181207C3DD2}">
      <dsp:nvSpPr>
        <dsp:cNvPr id="0" name=""/>
        <dsp:cNvSpPr/>
      </dsp:nvSpPr>
      <dsp:spPr>
        <a:xfrm>
          <a:off x="889774" y="163889"/>
          <a:ext cx="980219" cy="490109"/>
        </a:xfrm>
        <a:prstGeom prst="rect">
          <a:avLst/>
        </a:prstGeom>
        <a:solidFill>
          <a:srgbClr val="6D4B8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 </a:t>
          </a:r>
        </a:p>
      </dsp:txBody>
      <dsp:txXfrm>
        <a:off x="889774" y="163889"/>
        <a:ext cx="980219" cy="490109"/>
      </dsp:txXfrm>
    </dsp:sp>
    <dsp:sp modelId="{504BB290-941B-4141-940E-D14E0EBBAF74}">
      <dsp:nvSpPr>
        <dsp:cNvPr id="0" name=""/>
        <dsp:cNvSpPr/>
      </dsp:nvSpPr>
      <dsp:spPr>
        <a:xfrm>
          <a:off x="225" y="859845"/>
          <a:ext cx="980219" cy="490109"/>
        </a:xfrm>
        <a:prstGeom prst="rect">
          <a:avLst/>
        </a:prstGeom>
        <a:solidFill>
          <a:srgbClr val="CC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225" y="859845"/>
        <a:ext cx="980219" cy="490109"/>
      </dsp:txXfrm>
    </dsp:sp>
    <dsp:sp modelId="{1D6047D0-58F3-4A06-95A7-CE0B9E8DE273}">
      <dsp:nvSpPr>
        <dsp:cNvPr id="0" name=""/>
        <dsp:cNvSpPr/>
      </dsp:nvSpPr>
      <dsp:spPr>
        <a:xfrm>
          <a:off x="225" y="1555800"/>
          <a:ext cx="980219" cy="490109"/>
        </a:xfrm>
        <a:prstGeom prst="rect">
          <a:avLst/>
        </a:prstGeom>
        <a:solidFill>
          <a:srgbClr val="A0E1F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225" y="1555800"/>
        <a:ext cx="980219" cy="490109"/>
      </dsp:txXfrm>
    </dsp:sp>
    <dsp:sp modelId="{D59E826D-F5A5-48D4-A385-F41250D325BC}">
      <dsp:nvSpPr>
        <dsp:cNvPr id="0" name=""/>
        <dsp:cNvSpPr/>
      </dsp:nvSpPr>
      <dsp:spPr>
        <a:xfrm>
          <a:off x="1779323" y="859845"/>
          <a:ext cx="980219" cy="490109"/>
        </a:xfrm>
        <a:prstGeom prst="rect">
          <a:avLst/>
        </a:prstGeom>
        <a:solidFill>
          <a:srgbClr val="CC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 </a:t>
          </a:r>
        </a:p>
      </dsp:txBody>
      <dsp:txXfrm>
        <a:off x="1779323" y="859845"/>
        <a:ext cx="980219" cy="490109"/>
      </dsp:txXfrm>
    </dsp:sp>
    <dsp:sp modelId="{7AC80E8C-38D0-4B09-B73E-4F141E98284B}">
      <dsp:nvSpPr>
        <dsp:cNvPr id="0" name=""/>
        <dsp:cNvSpPr/>
      </dsp:nvSpPr>
      <dsp:spPr>
        <a:xfrm>
          <a:off x="1186290" y="1555800"/>
          <a:ext cx="980219" cy="490109"/>
        </a:xfrm>
        <a:prstGeom prst="rect">
          <a:avLst/>
        </a:prstGeom>
        <a:solidFill>
          <a:srgbClr val="A0E1F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1186290" y="1555800"/>
        <a:ext cx="980219" cy="490109"/>
      </dsp:txXfrm>
    </dsp:sp>
    <dsp:sp modelId="{95EB2289-9698-4DCB-BE09-D9D0E8998DEB}">
      <dsp:nvSpPr>
        <dsp:cNvPr id="0" name=""/>
        <dsp:cNvSpPr/>
      </dsp:nvSpPr>
      <dsp:spPr>
        <a:xfrm>
          <a:off x="2372355" y="1555800"/>
          <a:ext cx="980219" cy="490109"/>
        </a:xfrm>
        <a:prstGeom prst="rect">
          <a:avLst/>
        </a:prstGeom>
        <a:solidFill>
          <a:srgbClr val="A0E1F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2372355" y="1555800"/>
        <a:ext cx="980219" cy="49010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CC3561-7055-4E1F-9726-300FCD76F532}">
      <dsp:nvSpPr>
        <dsp:cNvPr id="0" name=""/>
        <dsp:cNvSpPr/>
      </dsp:nvSpPr>
      <dsp:spPr>
        <a:xfrm>
          <a:off x="988165" y="387970"/>
          <a:ext cx="453621" cy="907429"/>
        </a:xfrm>
        <a:custGeom>
          <a:avLst/>
          <a:gdLst/>
          <a:ahLst/>
          <a:cxnLst/>
          <a:rect l="0" t="0" r="0" b="0"/>
          <a:pathLst>
            <a:path>
              <a:moveTo>
                <a:pt x="453621" y="0"/>
              </a:moveTo>
              <a:lnTo>
                <a:pt x="453621" y="907429"/>
              </a:lnTo>
              <a:lnTo>
                <a:pt x="0" y="907429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B829BE-C7C6-4319-A3FF-1407CFBB43DC}">
      <dsp:nvSpPr>
        <dsp:cNvPr id="0" name=""/>
        <dsp:cNvSpPr/>
      </dsp:nvSpPr>
      <dsp:spPr>
        <a:xfrm>
          <a:off x="1441786" y="387970"/>
          <a:ext cx="349011" cy="356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6767"/>
              </a:lnTo>
              <a:lnTo>
                <a:pt x="349011" y="356767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249E80-F6C4-4BA3-9AA3-566C8D2FDC22}">
      <dsp:nvSpPr>
        <dsp:cNvPr id="0" name=""/>
        <dsp:cNvSpPr/>
      </dsp:nvSpPr>
      <dsp:spPr>
        <a:xfrm>
          <a:off x="988165" y="387970"/>
          <a:ext cx="453621" cy="356767"/>
        </a:xfrm>
        <a:custGeom>
          <a:avLst/>
          <a:gdLst/>
          <a:ahLst/>
          <a:cxnLst/>
          <a:rect l="0" t="0" r="0" b="0"/>
          <a:pathLst>
            <a:path>
              <a:moveTo>
                <a:pt x="453621" y="0"/>
              </a:moveTo>
              <a:lnTo>
                <a:pt x="453621" y="356767"/>
              </a:lnTo>
              <a:lnTo>
                <a:pt x="0" y="356767"/>
              </a:lnTo>
            </a:path>
          </a:pathLst>
        </a:custGeom>
        <a:noFill/>
        <a:ln w="25400" cap="flat" cmpd="sng" algn="ctr">
          <a:solidFill>
            <a:scrgbClr r="0" g="0" b="0"/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444293-37FF-481C-A32F-7E0B67197664}">
      <dsp:nvSpPr>
        <dsp:cNvPr id="0" name=""/>
        <dsp:cNvSpPr/>
      </dsp:nvSpPr>
      <dsp:spPr>
        <a:xfrm>
          <a:off x="2145626" y="2039957"/>
          <a:ext cx="469226" cy="162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435"/>
              </a:lnTo>
              <a:lnTo>
                <a:pt x="469226" y="81435"/>
              </a:lnTo>
              <a:lnTo>
                <a:pt x="469226" y="162871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4C1DE8-496C-4ECC-B7B4-3EB2138155B8}">
      <dsp:nvSpPr>
        <dsp:cNvPr id="0" name=""/>
        <dsp:cNvSpPr/>
      </dsp:nvSpPr>
      <dsp:spPr>
        <a:xfrm>
          <a:off x="1676400" y="2039957"/>
          <a:ext cx="469226" cy="162871"/>
        </a:xfrm>
        <a:custGeom>
          <a:avLst/>
          <a:gdLst/>
          <a:ahLst/>
          <a:cxnLst/>
          <a:rect l="0" t="0" r="0" b="0"/>
          <a:pathLst>
            <a:path>
              <a:moveTo>
                <a:pt x="469226" y="0"/>
              </a:moveTo>
              <a:lnTo>
                <a:pt x="469226" y="81435"/>
              </a:lnTo>
              <a:lnTo>
                <a:pt x="0" y="81435"/>
              </a:lnTo>
              <a:lnTo>
                <a:pt x="0" y="162871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5D2816-BFA6-4C1A-8D20-5F87F00918F0}">
      <dsp:nvSpPr>
        <dsp:cNvPr id="0" name=""/>
        <dsp:cNvSpPr/>
      </dsp:nvSpPr>
      <dsp:spPr>
        <a:xfrm>
          <a:off x="1441786" y="387970"/>
          <a:ext cx="703839" cy="1264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2760"/>
              </a:lnTo>
              <a:lnTo>
                <a:pt x="703839" y="1182760"/>
              </a:lnTo>
              <a:lnTo>
                <a:pt x="703839" y="126419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9A6E7E-D8FB-46D5-B0C0-2A2FA5B2F759}">
      <dsp:nvSpPr>
        <dsp:cNvPr id="0" name=""/>
        <dsp:cNvSpPr/>
      </dsp:nvSpPr>
      <dsp:spPr>
        <a:xfrm>
          <a:off x="692227" y="2039957"/>
          <a:ext cx="91440" cy="1628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2871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B493EA-882E-4ADA-89A7-BB90D09307D8}">
      <dsp:nvSpPr>
        <dsp:cNvPr id="0" name=""/>
        <dsp:cNvSpPr/>
      </dsp:nvSpPr>
      <dsp:spPr>
        <a:xfrm>
          <a:off x="737947" y="387970"/>
          <a:ext cx="703839" cy="1264196"/>
        </a:xfrm>
        <a:custGeom>
          <a:avLst/>
          <a:gdLst/>
          <a:ahLst/>
          <a:cxnLst/>
          <a:rect l="0" t="0" r="0" b="0"/>
          <a:pathLst>
            <a:path>
              <a:moveTo>
                <a:pt x="703839" y="0"/>
              </a:moveTo>
              <a:lnTo>
                <a:pt x="703839" y="1182760"/>
              </a:lnTo>
              <a:lnTo>
                <a:pt x="0" y="1182760"/>
              </a:lnTo>
              <a:lnTo>
                <a:pt x="0" y="126419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9C538D-7522-4724-A662-5181207C3DD2}">
      <dsp:nvSpPr>
        <dsp:cNvPr id="0" name=""/>
        <dsp:cNvSpPr/>
      </dsp:nvSpPr>
      <dsp:spPr>
        <a:xfrm>
          <a:off x="1053996" y="180"/>
          <a:ext cx="775580" cy="387790"/>
        </a:xfrm>
        <a:prstGeom prst="rect">
          <a:avLst/>
        </a:prstGeom>
        <a:solidFill>
          <a:srgbClr val="6D4B8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 </a:t>
          </a:r>
        </a:p>
      </dsp:txBody>
      <dsp:txXfrm>
        <a:off x="1053996" y="180"/>
        <a:ext cx="775580" cy="387790"/>
      </dsp:txXfrm>
    </dsp:sp>
    <dsp:sp modelId="{C7CD9168-20AF-4C08-8183-E421524C2E1E}">
      <dsp:nvSpPr>
        <dsp:cNvPr id="0" name=""/>
        <dsp:cNvSpPr/>
      </dsp:nvSpPr>
      <dsp:spPr>
        <a:xfrm>
          <a:off x="350157" y="1652167"/>
          <a:ext cx="775580" cy="387790"/>
        </a:xfrm>
        <a:prstGeom prst="rect">
          <a:avLst/>
        </a:prstGeom>
        <a:solidFill>
          <a:srgbClr val="CC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 </a:t>
          </a:r>
        </a:p>
      </dsp:txBody>
      <dsp:txXfrm>
        <a:off x="350157" y="1652167"/>
        <a:ext cx="775580" cy="387790"/>
      </dsp:txXfrm>
    </dsp:sp>
    <dsp:sp modelId="{504BB290-941B-4141-940E-D14E0EBBAF74}">
      <dsp:nvSpPr>
        <dsp:cNvPr id="0" name=""/>
        <dsp:cNvSpPr/>
      </dsp:nvSpPr>
      <dsp:spPr>
        <a:xfrm>
          <a:off x="350157" y="2202829"/>
          <a:ext cx="775580" cy="387790"/>
        </a:xfrm>
        <a:prstGeom prst="rect">
          <a:avLst/>
        </a:prstGeom>
        <a:solidFill>
          <a:srgbClr val="A0E1F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350157" y="2202829"/>
        <a:ext cx="775580" cy="387790"/>
      </dsp:txXfrm>
    </dsp:sp>
    <dsp:sp modelId="{D59E826D-F5A5-48D4-A385-F41250D325BC}">
      <dsp:nvSpPr>
        <dsp:cNvPr id="0" name=""/>
        <dsp:cNvSpPr/>
      </dsp:nvSpPr>
      <dsp:spPr>
        <a:xfrm>
          <a:off x="1757835" y="1652167"/>
          <a:ext cx="775580" cy="387790"/>
        </a:xfrm>
        <a:prstGeom prst="rect">
          <a:avLst/>
        </a:prstGeom>
        <a:solidFill>
          <a:srgbClr val="CC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 </a:t>
          </a:r>
        </a:p>
      </dsp:txBody>
      <dsp:txXfrm>
        <a:off x="1757835" y="1652167"/>
        <a:ext cx="775580" cy="387790"/>
      </dsp:txXfrm>
    </dsp:sp>
    <dsp:sp modelId="{7AC80E8C-38D0-4B09-B73E-4F141E98284B}">
      <dsp:nvSpPr>
        <dsp:cNvPr id="0" name=""/>
        <dsp:cNvSpPr/>
      </dsp:nvSpPr>
      <dsp:spPr>
        <a:xfrm>
          <a:off x="1288609" y="2202829"/>
          <a:ext cx="775580" cy="387790"/>
        </a:xfrm>
        <a:prstGeom prst="rect">
          <a:avLst/>
        </a:prstGeom>
        <a:solidFill>
          <a:srgbClr val="A0E1F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1288609" y="2202829"/>
        <a:ext cx="775580" cy="387790"/>
      </dsp:txXfrm>
    </dsp:sp>
    <dsp:sp modelId="{95EB2289-9698-4DCB-BE09-D9D0E8998DEB}">
      <dsp:nvSpPr>
        <dsp:cNvPr id="0" name=""/>
        <dsp:cNvSpPr/>
      </dsp:nvSpPr>
      <dsp:spPr>
        <a:xfrm>
          <a:off x="2227062" y="2202829"/>
          <a:ext cx="775580" cy="387790"/>
        </a:xfrm>
        <a:prstGeom prst="rect">
          <a:avLst/>
        </a:prstGeom>
        <a:solidFill>
          <a:srgbClr val="A0E1F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2227062" y="2202829"/>
        <a:ext cx="775580" cy="387790"/>
      </dsp:txXfrm>
    </dsp:sp>
    <dsp:sp modelId="{AF11F321-9F14-4AEE-BD2E-2E52A5BC9BFA}">
      <dsp:nvSpPr>
        <dsp:cNvPr id="0" name=""/>
        <dsp:cNvSpPr/>
      </dsp:nvSpPr>
      <dsp:spPr>
        <a:xfrm>
          <a:off x="212584" y="550842"/>
          <a:ext cx="775580" cy="387790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 </a:t>
          </a:r>
        </a:p>
      </dsp:txBody>
      <dsp:txXfrm>
        <a:off x="212584" y="550842"/>
        <a:ext cx="775580" cy="387790"/>
      </dsp:txXfrm>
    </dsp:sp>
    <dsp:sp modelId="{9B110750-120A-4CE1-A0A6-B2B097305686}">
      <dsp:nvSpPr>
        <dsp:cNvPr id="0" name=""/>
        <dsp:cNvSpPr/>
      </dsp:nvSpPr>
      <dsp:spPr>
        <a:xfrm>
          <a:off x="1790798" y="550842"/>
          <a:ext cx="775580" cy="38779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 dirty="0"/>
        </a:p>
      </dsp:txBody>
      <dsp:txXfrm>
        <a:off x="1790798" y="550842"/>
        <a:ext cx="775580" cy="387790"/>
      </dsp:txXfrm>
    </dsp:sp>
    <dsp:sp modelId="{A05C59D6-F7A4-4595-8B22-5390EBC6926B}">
      <dsp:nvSpPr>
        <dsp:cNvPr id="0" name=""/>
        <dsp:cNvSpPr/>
      </dsp:nvSpPr>
      <dsp:spPr>
        <a:xfrm>
          <a:off x="212584" y="1101504"/>
          <a:ext cx="775580" cy="387790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 dirty="0"/>
        </a:p>
      </dsp:txBody>
      <dsp:txXfrm>
        <a:off x="212584" y="1101504"/>
        <a:ext cx="775580" cy="3877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52EE4F1B-DBE0-4F1E-B412-49CA4B7A27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302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AFE087C7-FDD8-4C89-8735-B20DA0D4D5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2872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psychologist.org.uk/archive/archive_home.cfm?volumeID=20&amp;editionID=144&amp;ArticleID=1144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qualitydigest.com/inside/quality-insider-article/empowerment-makes-team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centure.com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791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66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297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209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790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343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</a:t>
            </a:r>
          </a:p>
          <a:p>
            <a:r>
              <a:rPr lang="en-US" dirty="0"/>
              <a:t>The British Psychological</a:t>
            </a:r>
            <a:r>
              <a:rPr lang="en-US" baseline="0" dirty="0"/>
              <a:t> Society</a:t>
            </a:r>
          </a:p>
          <a:p>
            <a:r>
              <a:rPr lang="en-US" baseline="0" dirty="0"/>
              <a:t>Boredom at Work</a:t>
            </a:r>
          </a:p>
          <a:p>
            <a:r>
              <a:rPr lang="en-US" baseline="0" dirty="0"/>
              <a:t>2/2007</a:t>
            </a:r>
          </a:p>
          <a:p>
            <a:r>
              <a:rPr lang="en-US" dirty="0">
                <a:hlinkClick r:id="rId3"/>
              </a:rPr>
              <a:t>http://www.thepsychologist.org.uk/archive/archive_home.cfm?volumeID=20&amp;editionID=144&amp;ArticleID=1144</a:t>
            </a:r>
            <a:endParaRPr lang="en-US" dirty="0"/>
          </a:p>
          <a:p>
            <a:endParaRPr lang="en-US" dirty="0"/>
          </a:p>
          <a:p>
            <a:r>
              <a:rPr lang="en-US" dirty="0"/>
              <a:t>Article</a:t>
            </a:r>
          </a:p>
          <a:p>
            <a:r>
              <a:rPr lang="en-US" dirty="0"/>
              <a:t>Quality Digest</a:t>
            </a:r>
          </a:p>
          <a:p>
            <a:r>
              <a:rPr lang="en-US" dirty="0"/>
              <a:t>Empowerment</a:t>
            </a:r>
            <a:r>
              <a:rPr lang="en-US" baseline="0" dirty="0"/>
              <a:t> Makes the Team</a:t>
            </a:r>
          </a:p>
          <a:p>
            <a:r>
              <a:rPr lang="en-US" dirty="0">
                <a:hlinkClick r:id="rId4"/>
              </a:rPr>
              <a:t>http://www.qualitydigest.com/inside/quality-insider-article/empowerment-makes-team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462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Accenture is a consulting company that firms turn to for advice about reorganization of current structures and processes.</a:t>
            </a:r>
          </a:p>
          <a:p>
            <a:pPr algn="l">
              <a:buFont typeface="Wingdings" pitchFamily="2" charset="2"/>
              <a:buNone/>
            </a:pPr>
            <a:r>
              <a:rPr lang="en-US" dirty="0">
                <a:hlinkClick r:id="rId3"/>
              </a:rPr>
              <a:t>http://www.accenture.com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4875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894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9416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2651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2104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3043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8961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4366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</a:t>
            </a:r>
          </a:p>
          <a:p>
            <a:r>
              <a:rPr lang="en-US" dirty="0" err="1"/>
              <a:t>Delgation</a:t>
            </a:r>
            <a:endParaRPr lang="en-US" dirty="0"/>
          </a:p>
          <a:p>
            <a:r>
              <a:rPr lang="en-US" dirty="0"/>
              <a:t>2:27</a:t>
            </a:r>
          </a:p>
          <a:p>
            <a:r>
              <a:rPr lang="en-US" dirty="0"/>
              <a:t>http://www.youtube.com/watch?v=6wSNacZljQ8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8913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9305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Centralized</a:t>
            </a:r>
            <a:r>
              <a:rPr lang="en-US" baseline="0" dirty="0"/>
              <a:t> vs. Decentralized articles and resources</a:t>
            </a:r>
            <a:endParaRPr lang="en-US" dirty="0"/>
          </a:p>
          <a:p>
            <a:r>
              <a:rPr lang="en-US" dirty="0"/>
              <a:t>Houston Chronicle</a:t>
            </a:r>
          </a:p>
          <a:p>
            <a:r>
              <a:rPr lang="en-US" dirty="0"/>
              <a:t>Decentralized</a:t>
            </a:r>
            <a:r>
              <a:rPr lang="en-US" baseline="0" dirty="0"/>
              <a:t> Company Business Structure</a:t>
            </a:r>
          </a:p>
          <a:p>
            <a:r>
              <a:rPr lang="en-US" dirty="0"/>
              <a:t>http://smallbusiness.chron.com/decentralized-company-business-structure-20629.html</a:t>
            </a:r>
          </a:p>
          <a:p>
            <a:endParaRPr lang="en-US" dirty="0"/>
          </a:p>
          <a:p>
            <a:r>
              <a:rPr lang="en-US" dirty="0"/>
              <a:t>Historical</a:t>
            </a:r>
            <a:r>
              <a:rPr lang="en-US" baseline="0" dirty="0"/>
              <a:t> Perspective</a:t>
            </a:r>
          </a:p>
          <a:p>
            <a:r>
              <a:rPr lang="en-US" baseline="0" dirty="0"/>
              <a:t>The Quality of Managers in Centralized versus Decentralized Organizations</a:t>
            </a:r>
          </a:p>
          <a:p>
            <a:r>
              <a:rPr lang="en-US" baseline="0" dirty="0" err="1"/>
              <a:t>Raaj</a:t>
            </a:r>
            <a:r>
              <a:rPr lang="en-US" baseline="0" dirty="0"/>
              <a:t> K. </a:t>
            </a:r>
            <a:r>
              <a:rPr lang="en-US" baseline="0" dirty="0" err="1"/>
              <a:t>Sah</a:t>
            </a:r>
            <a:r>
              <a:rPr lang="en-US" baseline="0" dirty="0"/>
              <a:t> and Joseph E. </a:t>
            </a:r>
            <a:r>
              <a:rPr lang="en-US" baseline="0" dirty="0" err="1"/>
              <a:t>Stiglitz</a:t>
            </a:r>
            <a:endParaRPr lang="en-US" baseline="0" dirty="0"/>
          </a:p>
          <a:p>
            <a:r>
              <a:rPr lang="en-US" baseline="0" dirty="0"/>
              <a:t>February 1991</a:t>
            </a:r>
          </a:p>
          <a:p>
            <a:r>
              <a:rPr lang="en-US" baseline="0" dirty="0"/>
              <a:t>http://academiccommons.columbia.edu/download/fedora_content/download/ac:148212/CONTENT/Sah_Stiglitz.pdf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1371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</a:t>
            </a:r>
          </a:p>
          <a:p>
            <a:r>
              <a:rPr lang="en-US" dirty="0"/>
              <a:t>Chicago Tribune</a:t>
            </a:r>
          </a:p>
          <a:p>
            <a:r>
              <a:rPr lang="en-US" dirty="0"/>
              <a:t>BP</a:t>
            </a:r>
            <a:r>
              <a:rPr lang="en-US" baseline="0" dirty="0"/>
              <a:t> to restructure oil, gas operations, sources say</a:t>
            </a:r>
          </a:p>
          <a:p>
            <a:r>
              <a:rPr lang="en-US" baseline="0" dirty="0"/>
              <a:t>11/23/12</a:t>
            </a:r>
          </a:p>
          <a:p>
            <a:r>
              <a:rPr lang="en-US" dirty="0"/>
              <a:t>http://articles.chicagotribune.com/2012-11-23/business/chi-bp-to-restructure-oil-gas-operations-sources-say-20121123_1_chief-executive-bob-dudley-bp-insider-tony-hayward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93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4991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7057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9773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1704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6621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0438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8271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imes New Roman" pitchFamily="18" charset="0"/>
              </a:rPr>
              <a:t>Article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Challenges</a:t>
            </a:r>
            <a:r>
              <a:rPr lang="en-US" baseline="0" dirty="0">
                <a:latin typeface="Times New Roman" pitchFamily="18" charset="0"/>
              </a:rPr>
              <a:t> and Strategies of Matrix Organizations: Top-Level and Mid-Level Managers' Perspectives</a:t>
            </a:r>
          </a:p>
          <a:p>
            <a:pPr eaLnBrk="1" hangingPunct="1"/>
            <a:r>
              <a:rPr lang="en-US" baseline="0" dirty="0">
                <a:latin typeface="Times New Roman" pitchFamily="18" charset="0"/>
              </a:rPr>
              <a:t>By Thomas </a:t>
            </a:r>
            <a:r>
              <a:rPr lang="en-US" baseline="0" dirty="0" err="1">
                <a:latin typeface="Times New Roman" pitchFamily="18" charset="0"/>
              </a:rPr>
              <a:t>Sy</a:t>
            </a:r>
            <a:r>
              <a:rPr lang="en-US" baseline="0" dirty="0">
                <a:latin typeface="Times New Roman" pitchFamily="18" charset="0"/>
              </a:rPr>
              <a:t>, College of Business Administration, California State University, Long Beach; Laura Sue D'Annunzio, A.T. Kearney </a:t>
            </a:r>
            <a:r>
              <a:rPr lang="en-US" baseline="0" dirty="0" err="1">
                <a:latin typeface="Times New Roman" pitchFamily="18" charset="0"/>
              </a:rPr>
              <a:t>Inc</a:t>
            </a:r>
            <a:endParaRPr lang="en-US" baseline="0" dirty="0">
              <a:latin typeface="Times New Roman" pitchFamily="18" charset="0"/>
            </a:endParaRPr>
          </a:p>
          <a:p>
            <a:pPr eaLnBrk="1" hangingPunct="1"/>
            <a:r>
              <a:rPr lang="en-US" i="1" baseline="0" dirty="0">
                <a:latin typeface="Times New Roman" pitchFamily="18" charset="0"/>
              </a:rPr>
              <a:t>Human Resource Planning</a:t>
            </a:r>
          </a:p>
          <a:p>
            <a:pPr eaLnBrk="1" hangingPunct="1"/>
            <a:r>
              <a:rPr lang="en-US" baseline="0" dirty="0">
                <a:latin typeface="Times New Roman" pitchFamily="18" charset="0"/>
              </a:rPr>
              <a:t>2005</a:t>
            </a:r>
          </a:p>
          <a:p>
            <a:pPr eaLnBrk="1" hangingPunct="1"/>
            <a:r>
              <a:rPr lang="fr-FR" dirty="0">
                <a:latin typeface="Times New Roman" pitchFamily="18" charset="0"/>
              </a:rPr>
              <a:t>http://thematrixco.com/download/i/mark_dl/u/4006983785/4527114385/AT </a:t>
            </a:r>
            <a:r>
              <a:rPr lang="fr-FR" dirty="0" err="1">
                <a:latin typeface="Times New Roman" pitchFamily="18" charset="0"/>
              </a:rPr>
              <a:t>Kearny</a:t>
            </a:r>
            <a:r>
              <a:rPr lang="fr-FR" dirty="0">
                <a:latin typeface="Times New Roman" pitchFamily="18" charset="0"/>
              </a:rPr>
              <a:t> Matrix Article.pdf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E087C7-FDD8-4C89-8735-B20DA0D4D5C6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8926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5576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9782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9575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3510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</a:t>
            </a:r>
          </a:p>
          <a:p>
            <a:r>
              <a:rPr lang="en-US" dirty="0" err="1"/>
              <a:t>Zappos</a:t>
            </a:r>
            <a:r>
              <a:rPr lang="en-US" baseline="0" dirty="0"/>
              <a:t> Corporate Culture Presentation</a:t>
            </a:r>
          </a:p>
          <a:p>
            <a:r>
              <a:rPr lang="en-US" baseline="0" dirty="0"/>
              <a:t>9:17</a:t>
            </a:r>
          </a:p>
          <a:p>
            <a:r>
              <a:rPr lang="en-US" baseline="0" dirty="0"/>
              <a:t>9/8/10</a:t>
            </a:r>
          </a:p>
          <a:p>
            <a:r>
              <a:rPr lang="en-US" dirty="0"/>
              <a:t>http://www.youtube.com/watch?v=pyIFsDyn6m8</a:t>
            </a:r>
          </a:p>
          <a:p>
            <a:endParaRPr lang="en-US" dirty="0"/>
          </a:p>
          <a:p>
            <a:r>
              <a:rPr lang="en-US" dirty="0"/>
              <a:t>Video</a:t>
            </a:r>
          </a:p>
          <a:p>
            <a:r>
              <a:rPr lang="en-US" dirty="0" err="1"/>
              <a:t>TEDx</a:t>
            </a:r>
            <a:endParaRPr lang="en-US" dirty="0"/>
          </a:p>
          <a:p>
            <a:r>
              <a:rPr lang="en-US" dirty="0"/>
              <a:t>Igniting creativity to transform</a:t>
            </a:r>
            <a:r>
              <a:rPr lang="en-US" baseline="0" dirty="0"/>
              <a:t> corporate culture: Catherine Courage at </a:t>
            </a:r>
            <a:r>
              <a:rPr lang="en-US" baseline="0" dirty="0" err="1"/>
              <a:t>TEDxKyoto</a:t>
            </a:r>
            <a:r>
              <a:rPr lang="en-US" baseline="0" dirty="0"/>
              <a:t> 2012</a:t>
            </a:r>
          </a:p>
          <a:p>
            <a:r>
              <a:rPr lang="en-US" baseline="0" dirty="0"/>
              <a:t>13:49</a:t>
            </a:r>
          </a:p>
          <a:p>
            <a:r>
              <a:rPr lang="en-US" baseline="0" dirty="0"/>
              <a:t>10/17/12</a:t>
            </a:r>
            <a:endParaRPr lang="en-US" dirty="0"/>
          </a:p>
          <a:p>
            <a:r>
              <a:rPr lang="en-US" dirty="0"/>
              <a:t>http://www.youtube.com/watch?v=01Y7qlPFpqw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56955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Column</a:t>
            </a:r>
          </a:p>
          <a:p>
            <a:r>
              <a:rPr lang="en-US" dirty="0"/>
              <a:t>Financial</a:t>
            </a:r>
            <a:r>
              <a:rPr lang="en-US" baseline="0" dirty="0"/>
              <a:t> Times</a:t>
            </a:r>
          </a:p>
          <a:p>
            <a:r>
              <a:rPr lang="en-US" baseline="0" dirty="0"/>
              <a:t>Corporate Culture: Lofty Aspirations</a:t>
            </a:r>
          </a:p>
          <a:p>
            <a:r>
              <a:rPr lang="en-US" dirty="0"/>
              <a:t>http://www.ft.com/intl/cms/s/0/d1b4b71a-ccde-11e1-9960-00144feabdc0.html#axzz2DIzYoFRs</a:t>
            </a: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r>
              <a:rPr lang="en-US" dirty="0">
                <a:latin typeface="Times New Roman" pitchFamily="18" charset="0"/>
              </a:rPr>
              <a:t>Op-Ed</a:t>
            </a:r>
          </a:p>
          <a:p>
            <a:pPr eaLnBrk="1" hangingPunct="1"/>
            <a:r>
              <a:rPr lang="en-US" dirty="0" err="1">
                <a:latin typeface="Times New Roman" pitchFamily="18" charset="0"/>
              </a:rPr>
              <a:t>NYTimes</a:t>
            </a:r>
            <a:endParaRPr lang="en-US" dirty="0">
              <a:latin typeface="Times New Roman" pitchFamily="18" charset="0"/>
            </a:endParaRPr>
          </a:p>
          <a:p>
            <a:pPr eaLnBrk="1" hangingPunct="1"/>
            <a:r>
              <a:rPr lang="en-US" dirty="0">
                <a:latin typeface="Times New Roman" pitchFamily="18" charset="0"/>
              </a:rPr>
              <a:t>Why</a:t>
            </a:r>
            <a:r>
              <a:rPr lang="en-US" baseline="0" dirty="0">
                <a:latin typeface="Times New Roman" pitchFamily="18" charset="0"/>
              </a:rPr>
              <a:t> I Am Leaving Goldman Sachs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http://www.nytimes.com/2012/03/14/opinion/why-i-am-leaving-goldman-sachs.html?ref=business&amp;gwh=42FF9474C1512ADE525A02D4B450E8D8&amp;_r=0</a:t>
            </a:r>
          </a:p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81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79DBA-B987-4BE4-9AC5-5B20E3BE25B5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38221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gradFill>
          <a:gsLst>
            <a:gs pos="0">
              <a:srgbClr val="006600"/>
            </a:gs>
            <a:gs pos="39999">
              <a:srgbClr val="339933"/>
            </a:gs>
            <a:gs pos="70000">
              <a:srgbClr val="339966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67360"/>
            <a:ext cx="4495799" cy="57528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57800" y="1752600"/>
            <a:ext cx="3657600" cy="3124200"/>
          </a:xfrm>
        </p:spPr>
        <p:txBody>
          <a:bodyPr/>
          <a:lstStyle>
            <a:lvl1pPr>
              <a:defRPr sz="3200" b="1" i="0" spc="-100">
                <a:solidFill>
                  <a:schemeClr val="tx1"/>
                </a:solidFill>
                <a:latin typeface="+mj-lt"/>
                <a:cs typeface="Arial Black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96000" y="518160"/>
            <a:ext cx="1676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0" i="0" spc="-51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/>
                <a:cs typeface="Lucida Sans"/>
              </a:rPr>
              <a:t>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990600"/>
          </a:xfrm>
          <a:gradFill>
            <a:gsLst>
              <a:gs pos="0">
                <a:srgbClr val="006600"/>
              </a:gs>
              <a:gs pos="72000">
                <a:srgbClr val="339933"/>
              </a:gs>
              <a:gs pos="100000">
                <a:srgbClr val="FFEBFA"/>
              </a:gs>
            </a:gsLst>
            <a:lin ang="5400000" scaled="0"/>
          </a:gradFill>
          <a:ln cap="rnd"/>
          <a:effectLst>
            <a:softEdge rad="63500"/>
          </a:effectLst>
        </p:spPr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800600"/>
          </a:xfrm>
        </p:spPr>
        <p:txBody>
          <a:bodyPr/>
          <a:lstStyle>
            <a:lvl1pPr>
              <a:lnSpc>
                <a:spcPct val="90000"/>
              </a:lnSpc>
              <a:buClr>
                <a:srgbClr val="006600"/>
              </a:buClr>
              <a:buSzPct val="100000"/>
              <a:defRPr/>
            </a:lvl1pPr>
            <a:lvl2pPr>
              <a:lnSpc>
                <a:spcPct val="90000"/>
              </a:lnSpc>
              <a:buClr>
                <a:srgbClr val="FFCC00"/>
              </a:buClr>
              <a:defRPr sz="2400"/>
            </a:lvl2pPr>
            <a:lvl3pPr marL="1143000" indent="-228600">
              <a:buClr>
                <a:srgbClr val="7030A0"/>
              </a:buClr>
              <a:buFont typeface="Wingdings" panose="05000000000000000000" pitchFamily="2" charset="2"/>
              <a:buChar char="§"/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ound Diagonal Corner Rectangle 3"/>
          <p:cNvSpPr/>
          <p:nvPr userDrawn="1"/>
        </p:nvSpPr>
        <p:spPr>
          <a:xfrm>
            <a:off x="152400" y="152400"/>
            <a:ext cx="8915400" cy="6629400"/>
          </a:xfrm>
          <a:prstGeom prst="round2DiagRect">
            <a:avLst/>
          </a:prstGeom>
          <a:noFill/>
          <a:ln w="444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00600"/>
          </a:xfr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SzPct val="80000"/>
              <a:buFont typeface="Wingdings" pitchFamily="2" charset="2"/>
              <a:buChar char="§"/>
              <a:tabLst/>
              <a:defRPr sz="2800"/>
            </a:lvl1pPr>
            <a:lvl2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Tx/>
              <a:buFont typeface="Arial" charset="0"/>
              <a:buChar char="•"/>
              <a:tabLst/>
              <a:defRPr sz="2400"/>
            </a:lvl2pPr>
            <a:lvl3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  <a:tabLst/>
              <a:defRPr sz="2000"/>
            </a:lvl3pPr>
            <a:lvl4pPr marL="16002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-"/>
              <a:tabLst/>
              <a:defRPr sz="1800"/>
            </a:lvl4pPr>
            <a:lvl5pPr marL="20574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ound Diagonal Corner Rectangle 5"/>
          <p:cNvSpPr/>
          <p:nvPr userDrawn="1"/>
        </p:nvSpPr>
        <p:spPr>
          <a:xfrm>
            <a:off x="152400" y="152400"/>
            <a:ext cx="8915400" cy="6629400"/>
          </a:xfrm>
          <a:prstGeom prst="round2DiagRect">
            <a:avLst/>
          </a:prstGeom>
          <a:noFill/>
          <a:ln w="444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990600"/>
          </a:xfrm>
          <a:gradFill>
            <a:gsLst>
              <a:gs pos="0">
                <a:srgbClr val="006600"/>
              </a:gs>
              <a:gs pos="72000">
                <a:srgbClr val="339933"/>
              </a:gs>
              <a:gs pos="100000">
                <a:srgbClr val="FFEBFA"/>
              </a:gs>
            </a:gsLst>
            <a:lin ang="5400000" scaled="0"/>
          </a:gradFill>
          <a:ln cap="rnd"/>
          <a:effectLst>
            <a:softEdge rad="63500"/>
          </a:effectLst>
        </p:spPr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6838"/>
            <a:ext cx="9144000" cy="9699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77724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962400"/>
            <a:ext cx="77724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5410200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239000" y="6629400"/>
            <a:ext cx="1905000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3 | </a:t>
            </a:r>
            <a:fld id="{6ECB567D-B4B2-4E9F-A8F4-7357454A8F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ride12eCE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4525963"/>
          </a:xfrm>
        </p:spPr>
        <p:txBody>
          <a:bodyPr/>
          <a:lstStyle>
            <a:lvl1pPr>
              <a:lnSpc>
                <a:spcPct val="90000"/>
              </a:lnSpc>
              <a:buClr>
                <a:srgbClr val="163776"/>
              </a:buClr>
              <a:buSzPct val="100000"/>
              <a:defRPr/>
            </a:lvl1pPr>
            <a:lvl2pPr>
              <a:lnSpc>
                <a:spcPct val="90000"/>
              </a:lnSpc>
              <a:buClr>
                <a:srgbClr val="FF6600"/>
              </a:buCl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>
          <a:xfrm>
            <a:off x="1066800" y="6629400"/>
            <a:ext cx="76962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b="0" i="0" kern="0" spc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Copyright ©2015 </a:t>
            </a:r>
            <a:r>
              <a:rPr lang="en-US" sz="900" b="0" i="0" kern="0" spc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Cengage</a:t>
            </a:r>
            <a:r>
              <a:rPr lang="en-US" sz="900" b="0" i="0" kern="0" spc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 Learning. All Rights Reserved. May not be scanned, copied or duplicated, or posted to a publicly accessible website, in whole or in part.</a:t>
            </a: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229600" y="6492875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Arial Narrow Bold"/>
                <a:cs typeface="Arial Narrow Bold"/>
              </a:defRPr>
            </a:lvl1pPr>
          </a:lstStyle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7 • </a:t>
            </a:r>
            <a:fld id="{EDFB93E4-638C-3348-855D-DC1780F5DC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221428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9" hidden="1"/>
          <p:cNvSpPr/>
          <p:nvPr/>
        </p:nvSpPr>
        <p:spPr>
          <a:xfrm>
            <a:off x="2971800" y="0"/>
            <a:ext cx="6172200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cxnSp>
        <p:nvCxnSpPr>
          <p:cNvPr id="26" name="Straight Connector 25" hidden="1"/>
          <p:cNvCxnSpPr/>
          <p:nvPr/>
        </p:nvCxnSpPr>
        <p:spPr>
          <a:xfrm>
            <a:off x="0" y="6477000"/>
            <a:ext cx="914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 hidden="1"/>
          <p:cNvSpPr/>
          <p:nvPr/>
        </p:nvSpPr>
        <p:spPr>
          <a:xfrm>
            <a:off x="2971800" y="0"/>
            <a:ext cx="6172200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Connector 7" hidden="1"/>
          <p:cNvCxnSpPr/>
          <p:nvPr/>
        </p:nvCxnSpPr>
        <p:spPr>
          <a:xfrm>
            <a:off x="0" y="6477000"/>
            <a:ext cx="914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/>
          <p:cNvSpPr txBox="1">
            <a:spLocks noGrp="1"/>
          </p:cNvSpPr>
          <p:nvPr/>
        </p:nvSpPr>
        <p:spPr>
          <a:xfrm>
            <a:off x="685800" y="6477000"/>
            <a:ext cx="79248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Copyright ©2017</a:t>
            </a:r>
            <a:r>
              <a:rPr lang="en-US" sz="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3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778" r:id="rId9"/>
    <p:sldLayoutId id="2147483813" r:id="rId10"/>
  </p:sldLayoutIdLst>
  <p:transition spd="med">
    <p:wipe dir="r"/>
  </p:transition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6600"/>
        </a:buClr>
        <a:buSzPct val="8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Font typeface="Arial" charset="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7030A0"/>
        </a:buClr>
        <a:buSzPct val="10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6600"/>
            </a:gs>
            <a:gs pos="39999">
              <a:srgbClr val="339933"/>
            </a:gs>
            <a:gs pos="70000">
              <a:srgbClr val="339966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Creating a Flexible Organization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17410" name="Rectangle 9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458200" cy="5029200"/>
          </a:xfrm>
        </p:spPr>
        <p:txBody>
          <a:bodyPr/>
          <a:lstStyle/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7-1</a:t>
            </a:r>
            <a:r>
              <a:rPr lang="en-US" dirty="0"/>
              <a:t>	Understand what an organization is and identify its characteristics.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7-2</a:t>
            </a:r>
            <a:r>
              <a:rPr lang="en-US" dirty="0"/>
              <a:t>	Explain why job specialization is important.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7-3</a:t>
            </a:r>
            <a:r>
              <a:rPr lang="en-US" dirty="0"/>
              <a:t>	Identify the various bases for departmentalization.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7-4</a:t>
            </a:r>
            <a:r>
              <a:rPr lang="en-US" dirty="0"/>
              <a:t>	Explain how decentralization follows from delegation.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7-5</a:t>
            </a:r>
            <a:r>
              <a:rPr lang="en-US" dirty="0"/>
              <a:t>	Understand how the span of management describes an organization.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 (continued)</a:t>
            </a:r>
          </a:p>
        </p:txBody>
      </p:sp>
      <p:sp>
        <p:nvSpPr>
          <p:cNvPr id="17410" name="Rectangle 9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458200" cy="5029200"/>
          </a:xfrm>
        </p:spPr>
        <p:txBody>
          <a:bodyPr/>
          <a:lstStyle/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7-6</a:t>
            </a:r>
            <a:r>
              <a:rPr lang="en-US" dirty="0"/>
              <a:t>	Describe the four basic forms of organizational structure.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7-7</a:t>
            </a:r>
            <a:r>
              <a:rPr lang="en-US" dirty="0"/>
              <a:t>	Describe the effects of corporate culture.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7-8</a:t>
            </a:r>
            <a:r>
              <a:rPr lang="en-US" dirty="0"/>
              <a:t>	Understand how committees and task forces are used.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7-9</a:t>
            </a:r>
            <a:r>
              <a:rPr lang="en-US" dirty="0"/>
              <a:t>	Explain the functions of the informal organization and the grapevine in a business.</a:t>
            </a:r>
          </a:p>
        </p:txBody>
      </p:sp>
    </p:spTree>
    <p:extLst>
      <p:ext uri="{BB962C8B-B14F-4D97-AF65-F5344CB8AC3E}">
        <p14:creationId xmlns:p14="http://schemas.microsoft.com/office/powerpoint/2010/main" val="8296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Companies Reorganize?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Lower operating costs</a:t>
            </a:r>
          </a:p>
          <a:p>
            <a:r>
              <a:rPr lang="en-US" dirty="0"/>
              <a:t>Providing high-quality products to ensure customer satisfaction</a:t>
            </a:r>
          </a:p>
          <a:p>
            <a:r>
              <a:rPr lang="en-US" dirty="0"/>
              <a:t>Focused consumer targeting</a:t>
            </a:r>
          </a:p>
          <a:p>
            <a:r>
              <a:rPr lang="en-US" dirty="0"/>
              <a:t>Specialized products</a:t>
            </a:r>
          </a:p>
          <a:p>
            <a:r>
              <a:rPr lang="en-US" dirty="0"/>
              <a:t>Other reasons?</a:t>
            </a:r>
          </a:p>
        </p:txBody>
      </p:sp>
    </p:spTree>
    <p:extLst>
      <p:ext uri="{BB962C8B-B14F-4D97-AF65-F5344CB8AC3E}">
        <p14:creationId xmlns:p14="http://schemas.microsoft.com/office/powerpoint/2010/main" val="323389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Organization?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077200" cy="4800600"/>
          </a:xfrm>
        </p:spPr>
        <p:txBody>
          <a:bodyPr/>
          <a:lstStyle/>
          <a:p>
            <a:r>
              <a:rPr lang="en-US" dirty="0"/>
              <a:t>An </a:t>
            </a:r>
            <a:r>
              <a:rPr lang="en-US" b="1" dirty="0"/>
              <a:t>organization</a:t>
            </a:r>
            <a:r>
              <a:rPr lang="en-US" dirty="0"/>
              <a:t> is a group of two or more people working together to achieve a common set of goals</a:t>
            </a:r>
          </a:p>
          <a:p>
            <a:r>
              <a:rPr lang="en-US" dirty="0"/>
              <a:t>An organization chart helps to illustrate the shape of an organization</a:t>
            </a:r>
          </a:p>
        </p:txBody>
      </p:sp>
    </p:spTree>
    <p:extLst>
      <p:ext uri="{BB962C8B-B14F-4D97-AF65-F5344CB8AC3E}">
        <p14:creationId xmlns:p14="http://schemas.microsoft.com/office/powerpoint/2010/main" val="346326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Organization Charts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b="1" dirty="0"/>
              <a:t>organization chart </a:t>
            </a:r>
            <a:r>
              <a:rPr lang="en-US" dirty="0"/>
              <a:t>is a diagram that represents the positions and relationships within an organization</a:t>
            </a:r>
          </a:p>
          <a:p>
            <a:r>
              <a:rPr lang="en-US" dirty="0"/>
              <a:t>The </a:t>
            </a:r>
            <a:r>
              <a:rPr lang="en-US" b="1" dirty="0"/>
              <a:t>chain of command</a:t>
            </a:r>
            <a:r>
              <a:rPr lang="en-US" dirty="0"/>
              <a:t> is the line of authority that extends from the highest to the lowest levels of the organization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62385196"/>
              </p:ext>
            </p:extLst>
          </p:nvPr>
        </p:nvGraphicFramePr>
        <p:xfrm>
          <a:off x="2133600" y="4114800"/>
          <a:ext cx="43434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6655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 of Command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2628899"/>
            <a:ext cx="4419601" cy="2400011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752600"/>
            <a:ext cx="4114800" cy="327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9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Chart or Not to Chart?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2590800"/>
            <a:ext cx="6553200" cy="35814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Consider:</a:t>
            </a:r>
          </a:p>
          <a:p>
            <a:pPr marL="0" indent="0">
              <a:buNone/>
            </a:pP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What are examples of problems created by a missing, outdated, or otherwise inaccurate organization chart?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1524000" y="2514600"/>
            <a:ext cx="6705600" cy="19050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8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Considerations for</a:t>
            </a:r>
            <a:br>
              <a:rPr lang="en-US" dirty="0"/>
            </a:br>
            <a:r>
              <a:rPr lang="en-US" dirty="0"/>
              <a:t>Organizing a Business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Organizing a firm focuses on:</a:t>
            </a:r>
          </a:p>
          <a:p>
            <a:pPr lvl="1"/>
            <a:r>
              <a:rPr lang="en-US" dirty="0"/>
              <a:t>Job design</a:t>
            </a:r>
          </a:p>
          <a:p>
            <a:pPr lvl="1"/>
            <a:r>
              <a:rPr lang="en-US" dirty="0"/>
              <a:t>Departmentalization</a:t>
            </a:r>
          </a:p>
          <a:p>
            <a:pPr lvl="1"/>
            <a:r>
              <a:rPr lang="en-US" dirty="0"/>
              <a:t>Delegation</a:t>
            </a:r>
          </a:p>
          <a:p>
            <a:pPr lvl="1"/>
            <a:r>
              <a:rPr lang="en-US" dirty="0"/>
              <a:t>Span of management</a:t>
            </a:r>
          </a:p>
          <a:p>
            <a:pPr lvl="1"/>
            <a:r>
              <a:rPr lang="en-US" dirty="0"/>
              <a:t>Chain of command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133600"/>
            <a:ext cx="2352675" cy="40195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741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/>
              <a:t>Job specialization </a:t>
            </a:r>
            <a:r>
              <a:rPr lang="en-US" sz="2600" dirty="0"/>
              <a:t>is the separation of all organizational activities into distinct tasks and the assignment of different tasks to different people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634" y="2886075"/>
            <a:ext cx="4664732" cy="34385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184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Rationale for Specialization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Necessary in every organization because the “job” of most organizations is too large for one </a:t>
            </a:r>
          </a:p>
          <a:p>
            <a:r>
              <a:rPr lang="en-US" dirty="0"/>
              <a:t>A worker learning one specific, highly specialized task, can learn it quickly and perform it efficiently</a:t>
            </a:r>
          </a:p>
          <a:p>
            <a:r>
              <a:rPr lang="en-US" dirty="0"/>
              <a:t>A worker repeating the same job does not lose time changing operations</a:t>
            </a:r>
          </a:p>
          <a:p>
            <a:r>
              <a:rPr lang="en-US" dirty="0"/>
              <a:t>The more specialized the job:</a:t>
            </a:r>
          </a:p>
          <a:p>
            <a:pPr lvl="1"/>
            <a:r>
              <a:rPr lang="en-US" sz="2600" dirty="0"/>
              <a:t>The easier it is to design specialized equipment</a:t>
            </a:r>
          </a:p>
          <a:p>
            <a:pPr lvl="1"/>
            <a:r>
              <a:rPr lang="en-US" sz="2600" dirty="0"/>
              <a:t>The easier the job training</a:t>
            </a:r>
          </a:p>
        </p:txBody>
      </p:sp>
    </p:spTree>
    <p:extLst>
      <p:ext uri="{BB962C8B-B14F-4D97-AF65-F5344CB8AC3E}">
        <p14:creationId xmlns:p14="http://schemas.microsoft.com/office/powerpoint/2010/main" val="43333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4038600" cy="480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Risks:</a:t>
            </a:r>
          </a:p>
          <a:p>
            <a:r>
              <a:rPr lang="en-US" sz="2600" dirty="0"/>
              <a:t>Boredom</a:t>
            </a:r>
          </a:p>
          <a:p>
            <a:r>
              <a:rPr lang="en-US" sz="2600" dirty="0"/>
              <a:t>Higher absence rate</a:t>
            </a:r>
          </a:p>
          <a:p>
            <a:r>
              <a:rPr lang="en-US" sz="2600" dirty="0"/>
              <a:t>Low effort</a:t>
            </a:r>
          </a:p>
          <a:p>
            <a:r>
              <a:rPr lang="en-US" sz="2600" dirty="0"/>
              <a:t>Sabotage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953000" y="1600200"/>
            <a:ext cx="4038600" cy="480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Alternatives:</a:t>
            </a:r>
          </a:p>
          <a:p>
            <a:r>
              <a:rPr lang="en-US" sz="2600" dirty="0"/>
              <a:t>Job rotation</a:t>
            </a:r>
          </a:p>
          <a:p>
            <a:pPr lvl="1"/>
            <a:r>
              <a:rPr lang="en-US" dirty="0"/>
              <a:t>Retain interest</a:t>
            </a:r>
          </a:p>
          <a:p>
            <a:pPr lvl="1"/>
            <a:r>
              <a:rPr lang="en-US" dirty="0"/>
              <a:t>Learn new skills</a:t>
            </a:r>
          </a:p>
          <a:p>
            <a:pPr lvl="1"/>
            <a:r>
              <a:rPr lang="en-US" dirty="0"/>
              <a:t>Identify new roles</a:t>
            </a:r>
          </a:p>
          <a:p>
            <a:r>
              <a:rPr lang="en-US" sz="2600" dirty="0"/>
              <a:t>Job enlargement</a:t>
            </a:r>
          </a:p>
          <a:p>
            <a:r>
              <a:rPr lang="en-US" sz="2600" dirty="0"/>
              <a:t>Job enrichment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Specialization: </a:t>
            </a:r>
            <a:br>
              <a:rPr lang="en-US" dirty="0"/>
            </a:br>
            <a:r>
              <a:rPr lang="en-US" dirty="0"/>
              <a:t>Risks and Alternatives</a:t>
            </a:r>
          </a:p>
        </p:txBody>
      </p:sp>
    </p:spTree>
    <p:extLst>
      <p:ext uri="{BB962C8B-B14F-4D97-AF65-F5344CB8AC3E}">
        <p14:creationId xmlns:p14="http://schemas.microsoft.com/office/powerpoint/2010/main" val="173562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5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Exercise</a:t>
            </a:r>
          </a:p>
        </p:txBody>
      </p:sp>
      <p:sp>
        <p:nvSpPr>
          <p:cNvPr id="112646" name="Rectangle 15"/>
          <p:cNvSpPr>
            <a:spLocks noGrp="1" noChangeArrowheads="1"/>
          </p:cNvSpPr>
          <p:nvPr>
            <p:ph idx="1"/>
          </p:nvPr>
        </p:nvSpPr>
        <p:spPr>
          <a:xfrm>
            <a:off x="1371600" y="1600200"/>
            <a:ext cx="6858000" cy="4648200"/>
          </a:xfrm>
        </p:spPr>
        <p:txBody>
          <a:bodyPr/>
          <a:lstStyle/>
          <a:p>
            <a:pPr marL="0" indent="0">
              <a:lnSpc>
                <a:spcPts val="3360"/>
              </a:lnSpc>
              <a:spcBef>
                <a:spcPts val="1176"/>
              </a:spcBef>
              <a:buNone/>
            </a:pPr>
            <a:r>
              <a:rPr lang="en-US" dirty="0"/>
              <a:t>Consider:</a:t>
            </a:r>
          </a:p>
          <a:p>
            <a:pPr>
              <a:lnSpc>
                <a:spcPts val="3360"/>
              </a:lnSpc>
              <a:spcBef>
                <a:spcPts val="1176"/>
              </a:spcBef>
            </a:pPr>
            <a:r>
              <a:rPr lang="en-US" i="1" dirty="0"/>
              <a:t>What are the advantages of job specialization?</a:t>
            </a:r>
          </a:p>
          <a:p>
            <a:pPr>
              <a:lnSpc>
                <a:spcPts val="3360"/>
              </a:lnSpc>
              <a:spcBef>
                <a:spcPts val="1176"/>
              </a:spcBef>
            </a:pPr>
            <a:r>
              <a:rPr lang="en-US" i="1" dirty="0"/>
              <a:t>What are the disadvantages of job specialization?</a:t>
            </a:r>
          </a:p>
          <a:p>
            <a:pPr>
              <a:lnSpc>
                <a:spcPts val="3360"/>
              </a:lnSpc>
              <a:spcBef>
                <a:spcPts val="1176"/>
              </a:spcBef>
            </a:pPr>
            <a:r>
              <a:rPr lang="en-US" i="1" dirty="0"/>
              <a:t>What types of jobs lend themselves to specialization?</a:t>
            </a:r>
          </a:p>
          <a:p>
            <a:pPr>
              <a:lnSpc>
                <a:spcPts val="3360"/>
              </a:lnSpc>
              <a:spcBef>
                <a:spcPts val="1176"/>
              </a:spcBef>
            </a:pPr>
            <a:r>
              <a:rPr lang="en-US" i="1" dirty="0"/>
              <a:t>What types of jobs do not lend themselves to specialization?</a:t>
            </a:r>
          </a:p>
        </p:txBody>
      </p:sp>
    </p:spTree>
    <p:extLst>
      <p:ext uri="{BB962C8B-B14F-4D97-AF65-F5344CB8AC3E}">
        <p14:creationId xmlns:p14="http://schemas.microsoft.com/office/powerpoint/2010/main" val="399579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948341"/>
            <a:ext cx="3505200" cy="33857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Departmentalization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3352800"/>
          </a:xfrm>
        </p:spPr>
        <p:txBody>
          <a:bodyPr/>
          <a:lstStyle/>
          <a:p>
            <a:r>
              <a:rPr lang="en-US" b="1" dirty="0"/>
              <a:t>Departmentalization</a:t>
            </a:r>
            <a:r>
              <a:rPr lang="en-US" dirty="0"/>
              <a:t> is the process of grouping jobs into manageable units</a:t>
            </a:r>
          </a:p>
          <a:p>
            <a:r>
              <a:rPr lang="en-US" dirty="0"/>
              <a:t>Most firms use one or more of the following:</a:t>
            </a:r>
          </a:p>
          <a:p>
            <a:pPr lvl="1"/>
            <a:r>
              <a:rPr lang="en-US" sz="2600" dirty="0"/>
              <a:t>By function</a:t>
            </a:r>
          </a:p>
          <a:p>
            <a:pPr lvl="1"/>
            <a:r>
              <a:rPr lang="en-US" sz="2600" dirty="0"/>
              <a:t>By product</a:t>
            </a:r>
          </a:p>
          <a:p>
            <a:pPr lvl="1"/>
            <a:r>
              <a:rPr lang="en-US" sz="2600" dirty="0"/>
              <a:t>By location</a:t>
            </a:r>
          </a:p>
          <a:p>
            <a:pPr lvl="1"/>
            <a:r>
              <a:rPr lang="en-US" sz="2600" dirty="0"/>
              <a:t>By customer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84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Departmentalization Bases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9216175"/>
              </p:ext>
            </p:extLst>
          </p:nvPr>
        </p:nvGraphicFramePr>
        <p:xfrm>
          <a:off x="533400" y="1524000"/>
          <a:ext cx="8153400" cy="46024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Basis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Type of Firm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Advantages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Disadvantages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Function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Smaller and newer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Simplified</a:t>
                      </a:r>
                      <a:r>
                        <a:rPr lang="en-US" sz="1800" baseline="0" dirty="0"/>
                        <a:t> supervision and coordination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Slow decision-making</a:t>
                      </a:r>
                    </a:p>
                    <a:p>
                      <a:r>
                        <a:rPr lang="en-US" sz="1800" dirty="0"/>
                        <a:t>Emphasizes</a:t>
                      </a:r>
                      <a:r>
                        <a:rPr lang="en-US" sz="1800" baseline="0" dirty="0"/>
                        <a:t> department over company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Product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Older and larger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Easier decision-making</a:t>
                      </a:r>
                    </a:p>
                    <a:p>
                      <a:r>
                        <a:rPr lang="en-US" sz="1800" dirty="0"/>
                        <a:t>Integration</a:t>
                      </a:r>
                      <a:r>
                        <a:rPr lang="en-US" sz="1800" baseline="0" dirty="0"/>
                        <a:t> of related activities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Duplication of specialized activities</a:t>
                      </a:r>
                    </a:p>
                    <a:p>
                      <a:r>
                        <a:rPr lang="en-US" sz="1800" dirty="0"/>
                        <a:t>Emphasizes product over company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Location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Decentralized with regional</a:t>
                      </a:r>
                      <a:r>
                        <a:rPr lang="en-US" sz="1800" baseline="0" dirty="0"/>
                        <a:t> needs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Can respond</a:t>
                      </a:r>
                      <a:r>
                        <a:rPr lang="en-US" sz="1800" baseline="0" dirty="0"/>
                        <a:t> to unique demands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Large administrative</a:t>
                      </a:r>
                      <a:r>
                        <a:rPr lang="en-US" sz="1800" baseline="0" dirty="0"/>
                        <a:t> staff and control system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Customer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Service-based or market-specific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Can</a:t>
                      </a:r>
                      <a:r>
                        <a:rPr lang="en-US" sz="1800" baseline="0" dirty="0"/>
                        <a:t> d</a:t>
                      </a:r>
                      <a:r>
                        <a:rPr lang="en-US" sz="1800" dirty="0"/>
                        <a:t>eal efficiently with unique customers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Larger-than-usual administrative staff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999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Departments by Job Function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7669029"/>
              </p:ext>
            </p:extLst>
          </p:nvPr>
        </p:nvGraphicFramePr>
        <p:xfrm>
          <a:off x="685800" y="1066801"/>
          <a:ext cx="7924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659738"/>
              </p:ext>
            </p:extLst>
          </p:nvPr>
        </p:nvGraphicFramePr>
        <p:xfrm>
          <a:off x="685800" y="4953000"/>
          <a:ext cx="8001000" cy="118872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Type: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0" dirty="0"/>
                        <a:t>Smaller and newer companies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Advantages: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0" dirty="0"/>
                        <a:t>Simplified</a:t>
                      </a:r>
                      <a:r>
                        <a:rPr lang="en-US" sz="1800" b="0" baseline="0" dirty="0"/>
                        <a:t> supervision and coordination</a:t>
                      </a:r>
                      <a:endParaRPr lang="en-US" sz="1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Disadvantages: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0" dirty="0"/>
                        <a:t>Slow decision-making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0" dirty="0"/>
                        <a:t>Emphasizes</a:t>
                      </a:r>
                      <a:r>
                        <a:rPr lang="en-US" sz="1800" b="0" baseline="0" dirty="0"/>
                        <a:t> department over company</a:t>
                      </a:r>
                      <a:endParaRPr lang="en-US" sz="1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509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Departments by Product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9140731"/>
              </p:ext>
            </p:extLst>
          </p:nvPr>
        </p:nvGraphicFramePr>
        <p:xfrm>
          <a:off x="685800" y="1066801"/>
          <a:ext cx="7924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884667"/>
              </p:ext>
            </p:extLst>
          </p:nvPr>
        </p:nvGraphicFramePr>
        <p:xfrm>
          <a:off x="685800" y="4800600"/>
          <a:ext cx="8001000" cy="14630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Type: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0" dirty="0"/>
                        <a:t>Older and larger companies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Advantages: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0" dirty="0"/>
                        <a:t>Easier decision-making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0" dirty="0"/>
                        <a:t>Integration</a:t>
                      </a:r>
                      <a:r>
                        <a:rPr lang="en-US" sz="1800" b="0" baseline="0" dirty="0"/>
                        <a:t> of related activities</a:t>
                      </a:r>
                      <a:endParaRPr lang="en-US" sz="1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Disadvantages: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0" dirty="0"/>
                        <a:t>Duplication of specialized activities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0" dirty="0"/>
                        <a:t>Emphasizes product over company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20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Department by Location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9983203"/>
              </p:ext>
            </p:extLst>
          </p:nvPr>
        </p:nvGraphicFramePr>
        <p:xfrm>
          <a:off x="685800" y="685800"/>
          <a:ext cx="7924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537617"/>
              </p:ext>
            </p:extLst>
          </p:nvPr>
        </p:nvGraphicFramePr>
        <p:xfrm>
          <a:off x="685800" y="4876800"/>
          <a:ext cx="8001000" cy="118872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Type: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0" dirty="0"/>
                        <a:t>Decentralized companies with regional needs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Advantages: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0" dirty="0"/>
                        <a:t>Can respond</a:t>
                      </a:r>
                      <a:r>
                        <a:rPr lang="en-US" sz="1800" b="0" baseline="0" dirty="0"/>
                        <a:t> to unique demands</a:t>
                      </a:r>
                      <a:endParaRPr lang="en-US" sz="1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Disadvantages: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0" dirty="0"/>
                        <a:t>Large administrative</a:t>
                      </a:r>
                      <a:r>
                        <a:rPr lang="en-US" sz="1800" b="0" baseline="0" dirty="0"/>
                        <a:t> staff and control system</a:t>
                      </a:r>
                      <a:endParaRPr lang="en-US" sz="1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661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Department by Customer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0757043"/>
              </p:ext>
            </p:extLst>
          </p:nvPr>
        </p:nvGraphicFramePr>
        <p:xfrm>
          <a:off x="685800" y="762000"/>
          <a:ext cx="7924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947548"/>
              </p:ext>
            </p:extLst>
          </p:nvPr>
        </p:nvGraphicFramePr>
        <p:xfrm>
          <a:off x="685800" y="4876800"/>
          <a:ext cx="8001000" cy="118872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Type: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0" dirty="0"/>
                        <a:t>Service-based or market-specific</a:t>
                      </a:r>
                      <a:r>
                        <a:rPr lang="en-US" sz="1800" b="0" baseline="0" dirty="0"/>
                        <a:t> needs</a:t>
                      </a:r>
                      <a:endParaRPr lang="en-US" sz="1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Advantages: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0" dirty="0"/>
                        <a:t>Can</a:t>
                      </a:r>
                      <a:r>
                        <a:rPr lang="en-US" sz="1800" b="0" baseline="0" dirty="0"/>
                        <a:t> d</a:t>
                      </a:r>
                      <a:r>
                        <a:rPr lang="en-US" sz="1800" b="0" dirty="0"/>
                        <a:t>eal efficiently with unique customers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Disadvantages: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0" dirty="0"/>
                        <a:t>Large-than-usual</a:t>
                      </a:r>
                      <a:r>
                        <a:rPr lang="en-US" sz="1800" b="0" baseline="0" dirty="0"/>
                        <a:t> administrative staff</a:t>
                      </a:r>
                      <a:endParaRPr lang="en-US" sz="1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641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8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Multibase</a:t>
            </a:r>
            <a:r>
              <a:rPr lang="en-US" dirty="0"/>
              <a:t> Departmentalization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077200" cy="4800600"/>
          </a:xfrm>
        </p:spPr>
        <p:txBody>
          <a:bodyPr/>
          <a:lstStyle/>
          <a:p>
            <a:r>
              <a:rPr lang="en-US" dirty="0"/>
              <a:t>Most firms use more than one basis for departmentalization to improve efficiency and to avoid overlapping positions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38" y="2743200"/>
            <a:ext cx="5724525" cy="35909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47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Delegation of Authority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ts val="3360"/>
              </a:lnSpc>
              <a:buNone/>
            </a:pPr>
            <a:r>
              <a:rPr lang="en-US" b="1" dirty="0"/>
              <a:t>Delegation</a:t>
            </a:r>
            <a:r>
              <a:rPr lang="en-US" dirty="0"/>
              <a:t> is assigning part of a manager’s work and power to other workers</a:t>
            </a:r>
          </a:p>
          <a:p>
            <a:pPr>
              <a:lnSpc>
                <a:spcPts val="3360"/>
              </a:lnSpc>
            </a:pPr>
            <a:r>
              <a:rPr lang="en-US" dirty="0"/>
              <a:t>No manager can do everything</a:t>
            </a:r>
          </a:p>
          <a:p>
            <a:pPr>
              <a:lnSpc>
                <a:spcPts val="3360"/>
              </a:lnSpc>
            </a:pPr>
            <a:r>
              <a:rPr lang="en-US" dirty="0"/>
              <a:t>Develops the skills of subordinates</a:t>
            </a:r>
          </a:p>
          <a:p>
            <a:pPr>
              <a:lnSpc>
                <a:spcPts val="3360"/>
              </a:lnSpc>
            </a:pPr>
            <a:r>
              <a:rPr lang="en-US" dirty="0"/>
              <a:t>Leadership grooming</a:t>
            </a:r>
          </a:p>
        </p:txBody>
      </p:sp>
    </p:spTree>
    <p:extLst>
      <p:ext uri="{BB962C8B-B14F-4D97-AF65-F5344CB8AC3E}">
        <p14:creationId xmlns:p14="http://schemas.microsoft.com/office/powerpoint/2010/main" val="146803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63" y="1676400"/>
            <a:ext cx="3625337" cy="4267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4191000" cy="4800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600" b="1" dirty="0"/>
              <a:t>Responsibility</a:t>
            </a:r>
            <a:r>
              <a:rPr lang="en-US" sz="2600" dirty="0"/>
              <a:t> is the duty to do a job or perform a task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/>
              <a:t>Authority</a:t>
            </a:r>
            <a:r>
              <a:rPr lang="en-US" sz="2600" dirty="0"/>
              <a:t> is the power, within the organization, to accomplish an assigned job or task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/>
              <a:t>Accountability</a:t>
            </a:r>
            <a:r>
              <a:rPr lang="en-US" sz="2600" dirty="0"/>
              <a:t> is the obligation of a worker to accomplish an assigned job or task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Delegation Process</a:t>
            </a:r>
          </a:p>
        </p:txBody>
      </p:sp>
    </p:spTree>
    <p:extLst>
      <p:ext uri="{BB962C8B-B14F-4D97-AF65-F5344CB8AC3E}">
        <p14:creationId xmlns:p14="http://schemas.microsoft.com/office/powerpoint/2010/main" val="5954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Delegation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Fear the work will not get done</a:t>
            </a:r>
          </a:p>
          <a:p>
            <a:r>
              <a:rPr lang="en-US" dirty="0"/>
              <a:t>Fear the work will be done too well</a:t>
            </a:r>
          </a:p>
          <a:p>
            <a:r>
              <a:rPr lang="en-US" dirty="0"/>
              <a:t>Disorganization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663" y="3048000"/>
            <a:ext cx="4612674" cy="32820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460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800600"/>
          </a:xfrm>
        </p:spPr>
        <p:txBody>
          <a:bodyPr/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b="1" dirty="0"/>
              <a:t>Centralized Organization</a:t>
            </a:r>
          </a:p>
          <a:p>
            <a:pPr marL="0" indent="0" algn="ctr">
              <a:lnSpc>
                <a:spcPts val="3360"/>
              </a:lnSpc>
              <a:buNone/>
            </a:pPr>
            <a:r>
              <a:rPr lang="en-US" dirty="0"/>
              <a:t>Authority is systematically concentrated at </a:t>
            </a:r>
            <a:br>
              <a:rPr lang="en-US" dirty="0"/>
            </a:br>
            <a:r>
              <a:rPr lang="en-US" dirty="0"/>
              <a:t>highest levels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800600"/>
          </a:xfrm>
        </p:spPr>
        <p:txBody>
          <a:bodyPr/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b="1" dirty="0"/>
              <a:t>Decentralized Organization</a:t>
            </a:r>
          </a:p>
          <a:p>
            <a:pPr marL="0" indent="0" algn="ctr">
              <a:lnSpc>
                <a:spcPts val="3360"/>
              </a:lnSpc>
              <a:buNone/>
            </a:pPr>
            <a:r>
              <a:rPr lang="en-US" dirty="0"/>
              <a:t>Authority is consciously spread widely across levels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Decentralization of Authority	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495800"/>
            <a:ext cx="336577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8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607635"/>
            <a:ext cx="4449652" cy="1412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290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Decentralization of Authority: Factors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524000" y="4724400"/>
            <a:ext cx="6248400" cy="1600200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/>
              <a:t>Consider:</a:t>
            </a:r>
          </a:p>
          <a:p>
            <a:pPr marL="0" indent="0">
              <a:buNone/>
            </a:pPr>
            <a:r>
              <a:rPr lang="en-US" sz="2600" i="1" dirty="0"/>
              <a:t>What are some examples of businesses that lend themselves to centralized or decentralized organization?</a:t>
            </a:r>
          </a:p>
        </p:txBody>
      </p:sp>
      <p:graphicFrame>
        <p:nvGraphicFramePr>
          <p:cNvPr id="9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2725769"/>
              </p:ext>
            </p:extLst>
          </p:nvPr>
        </p:nvGraphicFramePr>
        <p:xfrm>
          <a:off x="609600" y="1447800"/>
          <a:ext cx="8077200" cy="31242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504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2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150">
                <a:tc>
                  <a:txBody>
                    <a:bodyPr/>
                    <a:lstStyle/>
                    <a:p>
                      <a:r>
                        <a:rPr lang="en-US" dirty="0"/>
                        <a:t>Factors</a:t>
                      </a:r>
                    </a:p>
                  </a:txBody>
                  <a:tcPr marL="93198" marR="931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Organizational</a:t>
                      </a:r>
                      <a:r>
                        <a:rPr lang="en-US" baseline="0" dirty="0"/>
                        <a:t> Tendency</a:t>
                      </a:r>
                      <a:endParaRPr lang="en-US" dirty="0"/>
                    </a:p>
                  </a:txBody>
                  <a:tcPr marL="93198" marR="93198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250">
                <a:tc>
                  <a:txBody>
                    <a:bodyPr/>
                    <a:lstStyle/>
                    <a:p>
                      <a:r>
                        <a:rPr lang="en-US" dirty="0"/>
                        <a:t>Business</a:t>
                      </a:r>
                      <a:r>
                        <a:rPr lang="en-US" baseline="0" dirty="0"/>
                        <a:t> environment is complicated or unpredictable</a:t>
                      </a:r>
                      <a:endParaRPr lang="en-US" dirty="0"/>
                    </a:p>
                  </a:txBody>
                  <a:tcPr marL="93198" marR="931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Decentralize</a:t>
                      </a:r>
                    </a:p>
                    <a:p>
                      <a:endParaRPr lang="en-US" dirty="0"/>
                    </a:p>
                  </a:txBody>
                  <a:tcPr marL="93198" marR="93198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150">
                <a:tc>
                  <a:txBody>
                    <a:bodyPr/>
                    <a:lstStyle/>
                    <a:p>
                      <a:r>
                        <a:rPr lang="en-US" dirty="0"/>
                        <a:t>Risky decision</a:t>
                      </a:r>
                    </a:p>
                  </a:txBody>
                  <a:tcPr marL="93198" marR="931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Centralize</a:t>
                      </a:r>
                    </a:p>
                  </a:txBody>
                  <a:tcPr marL="93198" marR="93198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250">
                <a:tc>
                  <a:txBody>
                    <a:bodyPr/>
                    <a:lstStyle/>
                    <a:p>
                      <a:r>
                        <a:rPr lang="en-US" dirty="0"/>
                        <a:t>Lower-level</a:t>
                      </a:r>
                      <a:r>
                        <a:rPr lang="en-US" baseline="0" dirty="0"/>
                        <a:t> managers don't have strong decision making skills</a:t>
                      </a:r>
                      <a:endParaRPr lang="en-US" dirty="0"/>
                    </a:p>
                  </a:txBody>
                  <a:tcPr marL="93198" marR="931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Centralize</a:t>
                      </a:r>
                    </a:p>
                  </a:txBody>
                  <a:tcPr marL="93198" marR="93198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dirty="0"/>
                        <a:t>Traditional practice</a:t>
                      </a:r>
                    </a:p>
                  </a:txBody>
                  <a:tcPr marL="93198" marR="931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Maintain</a:t>
                      </a:r>
                    </a:p>
                  </a:txBody>
                  <a:tcPr marL="93198" marR="93198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Round Diagonal Corner Rectangle 9"/>
          <p:cNvSpPr/>
          <p:nvPr/>
        </p:nvSpPr>
        <p:spPr>
          <a:xfrm>
            <a:off x="1371600" y="4648200"/>
            <a:ext cx="6400800" cy="17526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6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Span of Management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</a:rPr>
              <a:t>Span of management </a:t>
            </a:r>
            <a:r>
              <a:rPr lang="en-US" dirty="0">
                <a:solidFill>
                  <a:srgbClr val="000000"/>
                </a:solidFill>
              </a:rPr>
              <a:t>(or </a:t>
            </a:r>
            <a:r>
              <a:rPr lang="en-US" b="1" dirty="0">
                <a:solidFill>
                  <a:srgbClr val="000000"/>
                </a:solidFill>
              </a:rPr>
              <a:t>span of control</a:t>
            </a:r>
            <a:r>
              <a:rPr lang="en-US" dirty="0">
                <a:solidFill>
                  <a:srgbClr val="000000"/>
                </a:solidFill>
              </a:rPr>
              <a:t>)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is the number of workers who report directly to one manager</a:t>
            </a:r>
          </a:p>
          <a:p>
            <a:pPr marL="466725" indent="-457200"/>
            <a:r>
              <a:rPr lang="en-US" dirty="0">
                <a:solidFill>
                  <a:srgbClr val="000000"/>
                </a:solidFill>
              </a:rPr>
              <a:t>Wide span</a:t>
            </a:r>
          </a:p>
          <a:p>
            <a:pPr marL="914400" lvl="1" indent="-457200"/>
            <a:r>
              <a:rPr lang="en-US" dirty="0">
                <a:solidFill>
                  <a:srgbClr val="000000"/>
                </a:solidFill>
              </a:rPr>
              <a:t>Large number of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subordinates to one manager</a:t>
            </a:r>
          </a:p>
          <a:p>
            <a:pPr marL="514350" indent="-457200"/>
            <a:r>
              <a:rPr lang="en-US" dirty="0">
                <a:solidFill>
                  <a:srgbClr val="000000"/>
                </a:solidFill>
              </a:rPr>
              <a:t>Narrow span</a:t>
            </a:r>
          </a:p>
          <a:p>
            <a:pPr marL="914400" lvl="1" indent="-457200"/>
            <a:r>
              <a:rPr lang="en-US" dirty="0">
                <a:solidFill>
                  <a:srgbClr val="000000"/>
                </a:solidFill>
              </a:rPr>
              <a:t>Only a few subordinates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to one manager</a:t>
            </a:r>
          </a:p>
          <a:p>
            <a:pPr marL="514350" indent="-457200"/>
            <a:r>
              <a:rPr lang="en-US" b="1" dirty="0">
                <a:solidFill>
                  <a:srgbClr val="000000"/>
                </a:solidFill>
              </a:rPr>
              <a:t>Organizational height</a:t>
            </a:r>
          </a:p>
          <a:p>
            <a:pPr marL="914400" lvl="1" indent="-457200"/>
            <a:r>
              <a:rPr lang="en-US" dirty="0">
                <a:solidFill>
                  <a:srgbClr val="000000"/>
                </a:solidFill>
              </a:rPr>
              <a:t>The number of layers, or levels, of management in a firm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287125526"/>
              </p:ext>
            </p:extLst>
          </p:nvPr>
        </p:nvGraphicFramePr>
        <p:xfrm>
          <a:off x="4495800" y="2590800"/>
          <a:ext cx="4495800" cy="1263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557408604"/>
              </p:ext>
            </p:extLst>
          </p:nvPr>
        </p:nvGraphicFramePr>
        <p:xfrm>
          <a:off x="4800600" y="3810000"/>
          <a:ext cx="41910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89111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05200" cy="4800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Flat organizations </a:t>
            </a:r>
            <a:r>
              <a:rPr lang="en-US" dirty="0"/>
              <a:t>require managers to perform more administrative tasks and spend more time supervising subordinates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397649"/>
            <a:ext cx="4419600" cy="49269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Span of Management: Wide Span</a:t>
            </a:r>
          </a:p>
        </p:txBody>
      </p:sp>
    </p:spTree>
    <p:extLst>
      <p:ext uri="{BB962C8B-B14F-4D97-AF65-F5344CB8AC3E}">
        <p14:creationId xmlns:p14="http://schemas.microsoft.com/office/powerpoint/2010/main" val="281984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191000" cy="4800600"/>
          </a:xfrm>
        </p:spPr>
        <p:txBody>
          <a:bodyPr/>
          <a:lstStyle/>
          <a:p>
            <a:r>
              <a:rPr lang="en-US" b="1" dirty="0"/>
              <a:t>Tall organizations </a:t>
            </a:r>
            <a:r>
              <a:rPr lang="en-US" dirty="0"/>
              <a:t>have higher administrative costs</a:t>
            </a:r>
          </a:p>
          <a:p>
            <a:r>
              <a:rPr lang="en-US" dirty="0"/>
              <a:t>Internal communications may become distorted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295400"/>
            <a:ext cx="3700407" cy="4953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Span of Management: Narrow Span</a:t>
            </a:r>
          </a:p>
        </p:txBody>
      </p:sp>
    </p:spTree>
    <p:extLst>
      <p:ext uri="{BB962C8B-B14F-4D97-AF65-F5344CB8AC3E}">
        <p14:creationId xmlns:p14="http://schemas.microsoft.com/office/powerpoint/2010/main" val="34331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Forms of Organizational Structure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0015267"/>
              </p:ext>
            </p:extLst>
          </p:nvPr>
        </p:nvGraphicFramePr>
        <p:xfrm>
          <a:off x="5725871" y="1981200"/>
          <a:ext cx="2274104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6011377"/>
              </p:ext>
            </p:extLst>
          </p:nvPr>
        </p:nvGraphicFramePr>
        <p:xfrm>
          <a:off x="1234335" y="1904999"/>
          <a:ext cx="2349362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71" name="Group 70"/>
          <p:cNvGrpSpPr/>
          <p:nvPr/>
        </p:nvGrpSpPr>
        <p:grpSpPr>
          <a:xfrm>
            <a:off x="770655" y="4557469"/>
            <a:ext cx="3496545" cy="1453681"/>
            <a:chOff x="785564" y="4267200"/>
            <a:chExt cx="4548436" cy="2286000"/>
          </a:xfrm>
        </p:grpSpPr>
        <p:grpSp>
          <p:nvGrpSpPr>
            <p:cNvPr id="7" name="Group 6"/>
            <p:cNvGrpSpPr/>
            <p:nvPr/>
          </p:nvGrpSpPr>
          <p:grpSpPr>
            <a:xfrm>
              <a:off x="2967379" y="4267200"/>
              <a:ext cx="757442" cy="378721"/>
              <a:chOff x="687552" y="149155"/>
              <a:chExt cx="757442" cy="378721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687552" y="149155"/>
                <a:ext cx="757442" cy="378721"/>
              </a:xfrm>
              <a:prstGeom prst="rect">
                <a:avLst/>
              </a:prstGeom>
              <a:solidFill>
                <a:srgbClr val="6D4B87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" name="Rectangle 8"/>
              <p:cNvSpPr/>
              <p:nvPr/>
            </p:nvSpPr>
            <p:spPr>
              <a:xfrm>
                <a:off x="687552" y="149155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600" kern="1200" dirty="0"/>
                  <a:t> </a:t>
                </a: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604758" y="4726679"/>
              <a:ext cx="757442" cy="378721"/>
              <a:chOff x="173" y="686939"/>
              <a:chExt cx="757442" cy="378721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173" y="686939"/>
                <a:ext cx="757442" cy="378721"/>
              </a:xfrm>
              <a:prstGeom prst="rect">
                <a:avLst/>
              </a:prstGeom>
              <a:solidFill>
                <a:srgbClr val="CC66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" name="Rectangle 11"/>
              <p:cNvSpPr/>
              <p:nvPr/>
            </p:nvSpPr>
            <p:spPr>
              <a:xfrm>
                <a:off x="173" y="686939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2493758" y="4726679"/>
              <a:ext cx="757442" cy="378721"/>
              <a:chOff x="173" y="686939"/>
              <a:chExt cx="757442" cy="378721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173" y="686939"/>
                <a:ext cx="757442" cy="378721"/>
              </a:xfrm>
              <a:prstGeom prst="rect">
                <a:avLst/>
              </a:prstGeom>
              <a:solidFill>
                <a:srgbClr val="CC66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Rectangle 14"/>
              <p:cNvSpPr/>
              <p:nvPr/>
            </p:nvSpPr>
            <p:spPr>
              <a:xfrm>
                <a:off x="173" y="686939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3382758" y="4726679"/>
              <a:ext cx="757442" cy="378721"/>
              <a:chOff x="173" y="686939"/>
              <a:chExt cx="757442" cy="378721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73" y="686939"/>
                <a:ext cx="757442" cy="378721"/>
              </a:xfrm>
              <a:prstGeom prst="rect">
                <a:avLst/>
              </a:prstGeom>
              <a:solidFill>
                <a:srgbClr val="CC66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" name="Rectangle 17"/>
              <p:cNvSpPr/>
              <p:nvPr/>
            </p:nvSpPr>
            <p:spPr>
              <a:xfrm>
                <a:off x="173" y="686939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4271758" y="4726679"/>
              <a:ext cx="757442" cy="378721"/>
              <a:chOff x="173" y="686939"/>
              <a:chExt cx="757442" cy="378721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173" y="686939"/>
                <a:ext cx="757442" cy="378721"/>
              </a:xfrm>
              <a:prstGeom prst="rect">
                <a:avLst/>
              </a:prstGeom>
              <a:solidFill>
                <a:srgbClr val="CC66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Rectangle 20"/>
              <p:cNvSpPr/>
              <p:nvPr/>
            </p:nvSpPr>
            <p:spPr>
              <a:xfrm>
                <a:off x="173" y="686939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1604758" y="5174254"/>
              <a:ext cx="757442" cy="378721"/>
              <a:chOff x="173" y="1224723"/>
              <a:chExt cx="757442" cy="378721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Rectangle 23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2493758" y="5174254"/>
              <a:ext cx="757442" cy="378721"/>
              <a:chOff x="173" y="1224723"/>
              <a:chExt cx="757442" cy="378721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Rectangle 26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3380987" y="5174254"/>
              <a:ext cx="757442" cy="378721"/>
              <a:chOff x="173" y="1224723"/>
              <a:chExt cx="757442" cy="378721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" name="Rectangle 29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4269987" y="5174254"/>
              <a:ext cx="757442" cy="378721"/>
              <a:chOff x="173" y="1224723"/>
              <a:chExt cx="757442" cy="378721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Rectangle 32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1604758" y="5564879"/>
              <a:ext cx="757442" cy="378721"/>
              <a:chOff x="173" y="1224723"/>
              <a:chExt cx="757442" cy="378721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6" name="Rectangle 35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2493758" y="5564879"/>
              <a:ext cx="757442" cy="378721"/>
              <a:chOff x="173" y="1224723"/>
              <a:chExt cx="757442" cy="378721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Rectangle 38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3380987" y="5564879"/>
              <a:ext cx="757442" cy="378721"/>
              <a:chOff x="173" y="1224723"/>
              <a:chExt cx="757442" cy="378721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2" name="Rectangle 41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4269987" y="5564879"/>
              <a:ext cx="757442" cy="378721"/>
              <a:chOff x="173" y="1224723"/>
              <a:chExt cx="757442" cy="378721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5" name="Rectangle 44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1604758" y="5943600"/>
              <a:ext cx="757442" cy="378721"/>
              <a:chOff x="173" y="1224723"/>
              <a:chExt cx="757442" cy="378721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8" name="Rectangle 47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2493758" y="5943600"/>
              <a:ext cx="757442" cy="378721"/>
              <a:chOff x="173" y="1224723"/>
              <a:chExt cx="757442" cy="378721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1" name="Rectangle 50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3380987" y="5943600"/>
              <a:ext cx="757442" cy="378721"/>
              <a:chOff x="173" y="1224723"/>
              <a:chExt cx="757442" cy="378721"/>
            </a:xfrm>
          </p:grpSpPr>
          <p:sp>
            <p:nvSpPr>
              <p:cNvPr id="53" name="Rectangle 52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4" name="Rectangle 53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4269987" y="5943600"/>
              <a:ext cx="757442" cy="378721"/>
              <a:chOff x="173" y="1224723"/>
              <a:chExt cx="757442" cy="378721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7" name="Rectangle 56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785564" y="5174253"/>
              <a:ext cx="757442" cy="378721"/>
              <a:chOff x="687552" y="149155"/>
              <a:chExt cx="757442" cy="378721"/>
            </a:xfrm>
            <a:solidFill>
              <a:srgbClr val="00709A"/>
            </a:solidFill>
          </p:grpSpPr>
          <p:sp>
            <p:nvSpPr>
              <p:cNvPr id="59" name="Rectangle 58"/>
              <p:cNvSpPr/>
              <p:nvPr/>
            </p:nvSpPr>
            <p:spPr>
              <a:xfrm>
                <a:off x="687552" y="149155"/>
                <a:ext cx="757442" cy="378721"/>
              </a:xfrm>
              <a:prstGeom prst="rect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0" name="Rectangle 59"/>
              <p:cNvSpPr/>
              <p:nvPr/>
            </p:nvSpPr>
            <p:spPr>
              <a:xfrm>
                <a:off x="687552" y="149155"/>
                <a:ext cx="757442" cy="378721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600" kern="1200" dirty="0"/>
                  <a:t> </a:t>
                </a:r>
              </a:p>
            </p:txBody>
          </p:sp>
        </p:grpSp>
        <p:grpSp>
          <p:nvGrpSpPr>
            <p:cNvPr id="61" name="Group 60"/>
            <p:cNvGrpSpPr/>
            <p:nvPr/>
          </p:nvGrpSpPr>
          <p:grpSpPr>
            <a:xfrm>
              <a:off x="785564" y="5564879"/>
              <a:ext cx="757442" cy="378721"/>
              <a:chOff x="687552" y="149155"/>
              <a:chExt cx="757442" cy="378721"/>
            </a:xfrm>
            <a:solidFill>
              <a:srgbClr val="00709A"/>
            </a:solidFill>
          </p:grpSpPr>
          <p:sp>
            <p:nvSpPr>
              <p:cNvPr id="62" name="Rectangle 61"/>
              <p:cNvSpPr/>
              <p:nvPr/>
            </p:nvSpPr>
            <p:spPr>
              <a:xfrm>
                <a:off x="687552" y="149155"/>
                <a:ext cx="757442" cy="378721"/>
              </a:xfrm>
              <a:prstGeom prst="rect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3" name="Rectangle 62"/>
              <p:cNvSpPr/>
              <p:nvPr/>
            </p:nvSpPr>
            <p:spPr>
              <a:xfrm>
                <a:off x="687552" y="149155"/>
                <a:ext cx="757442" cy="378721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600" kern="1200" dirty="0"/>
                  <a:t> </a:t>
                </a:r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785564" y="5943599"/>
              <a:ext cx="757442" cy="378721"/>
              <a:chOff x="687552" y="149155"/>
              <a:chExt cx="757442" cy="378721"/>
            </a:xfrm>
            <a:solidFill>
              <a:srgbClr val="00709A"/>
            </a:solidFill>
          </p:grpSpPr>
          <p:sp>
            <p:nvSpPr>
              <p:cNvPr id="65" name="Rectangle 64"/>
              <p:cNvSpPr/>
              <p:nvPr/>
            </p:nvSpPr>
            <p:spPr>
              <a:xfrm>
                <a:off x="687552" y="149155"/>
                <a:ext cx="757442" cy="378721"/>
              </a:xfrm>
              <a:prstGeom prst="rect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6" name="Rectangle 65"/>
              <p:cNvSpPr/>
              <p:nvPr/>
            </p:nvSpPr>
            <p:spPr>
              <a:xfrm>
                <a:off x="687552" y="149155"/>
                <a:ext cx="757442" cy="378721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600" kern="1200" dirty="0"/>
                  <a:t> </a:t>
                </a:r>
              </a:p>
            </p:txBody>
          </p:sp>
        </p:grpSp>
        <p:cxnSp>
          <p:nvCxnSpPr>
            <p:cNvPr id="68" name="Straight Arrow Connector 67"/>
            <p:cNvCxnSpPr/>
            <p:nvPr/>
          </p:nvCxnSpPr>
          <p:spPr>
            <a:xfrm>
              <a:off x="5334000" y="4382640"/>
              <a:ext cx="0" cy="1865760"/>
            </a:xfrm>
            <a:prstGeom prst="straightConnector1">
              <a:avLst/>
            </a:prstGeom>
            <a:ln w="76200">
              <a:solidFill>
                <a:srgbClr val="FDC4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>
              <a:off x="861764" y="6553200"/>
              <a:ext cx="4243636" cy="0"/>
            </a:xfrm>
            <a:prstGeom prst="straightConnector1">
              <a:avLst/>
            </a:prstGeom>
            <a:ln w="76200">
              <a:solidFill>
                <a:srgbClr val="FDC4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Content Placeholder 2"/>
          <p:cNvSpPr txBox="1">
            <a:spLocks/>
          </p:cNvSpPr>
          <p:nvPr/>
        </p:nvSpPr>
        <p:spPr bwMode="auto">
          <a:xfrm>
            <a:off x="533400" y="1447800"/>
            <a:ext cx="3657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163776"/>
              </a:buClr>
              <a:buSzPct val="10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-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rgbClr val="000000"/>
                </a:solidFill>
              </a:rPr>
              <a:t>Line Structure</a:t>
            </a:r>
            <a:endParaRPr lang="en-US" dirty="0"/>
          </a:p>
        </p:txBody>
      </p:sp>
      <p:sp>
        <p:nvSpPr>
          <p:cNvPr id="88" name="Content Placeholder 2"/>
          <p:cNvSpPr txBox="1">
            <a:spLocks/>
          </p:cNvSpPr>
          <p:nvPr/>
        </p:nvSpPr>
        <p:spPr bwMode="auto">
          <a:xfrm>
            <a:off x="4648200" y="1447800"/>
            <a:ext cx="4280864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163776"/>
              </a:buClr>
              <a:buSzPct val="10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-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rgbClr val="000000"/>
                </a:solidFill>
              </a:rPr>
              <a:t>Line-and-Staff Structure</a:t>
            </a:r>
            <a:endParaRPr lang="en-US" dirty="0"/>
          </a:p>
        </p:txBody>
      </p:sp>
      <p:sp>
        <p:nvSpPr>
          <p:cNvPr id="89" name="Content Placeholder 2"/>
          <p:cNvSpPr txBox="1">
            <a:spLocks/>
          </p:cNvSpPr>
          <p:nvPr/>
        </p:nvSpPr>
        <p:spPr bwMode="auto">
          <a:xfrm>
            <a:off x="664320" y="3886200"/>
            <a:ext cx="3657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163776"/>
              </a:buClr>
              <a:buSzPct val="10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-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rgbClr val="000000"/>
                </a:solidFill>
              </a:rPr>
              <a:t>Matrix Structure</a:t>
            </a:r>
            <a:endParaRPr lang="en-US" dirty="0"/>
          </a:p>
        </p:txBody>
      </p:sp>
      <p:sp>
        <p:nvSpPr>
          <p:cNvPr id="90" name="Content Placeholder 2"/>
          <p:cNvSpPr txBox="1">
            <a:spLocks/>
          </p:cNvSpPr>
          <p:nvPr/>
        </p:nvSpPr>
        <p:spPr bwMode="auto">
          <a:xfrm>
            <a:off x="5037057" y="3886200"/>
            <a:ext cx="3657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163776"/>
              </a:buClr>
              <a:buSzPct val="10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-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rgbClr val="000000"/>
                </a:solidFill>
              </a:rPr>
              <a:t>Network Structure</a:t>
            </a:r>
            <a:endParaRPr lang="en-US" dirty="0"/>
          </a:p>
        </p:txBody>
      </p:sp>
      <p:grpSp>
        <p:nvGrpSpPr>
          <p:cNvPr id="2051" name="Group 2050"/>
          <p:cNvGrpSpPr/>
          <p:nvPr/>
        </p:nvGrpSpPr>
        <p:grpSpPr>
          <a:xfrm>
            <a:off x="6019800" y="4572000"/>
            <a:ext cx="1446558" cy="1751979"/>
            <a:chOff x="4114800" y="4648200"/>
            <a:chExt cx="1446558" cy="1751979"/>
          </a:xfrm>
        </p:grpSpPr>
        <p:grpSp>
          <p:nvGrpSpPr>
            <p:cNvPr id="2048" name="Group 2047"/>
            <p:cNvGrpSpPr/>
            <p:nvPr/>
          </p:nvGrpSpPr>
          <p:grpSpPr>
            <a:xfrm>
              <a:off x="4114800" y="4648200"/>
              <a:ext cx="1446558" cy="1751979"/>
              <a:chOff x="6248400" y="4648200"/>
              <a:chExt cx="1446558" cy="1751979"/>
            </a:xfrm>
          </p:grpSpPr>
          <p:grpSp>
            <p:nvGrpSpPr>
              <p:cNvPr id="86" name="Group 85"/>
              <p:cNvGrpSpPr/>
              <p:nvPr/>
            </p:nvGrpSpPr>
            <p:grpSpPr>
              <a:xfrm>
                <a:off x="6248400" y="5410200"/>
                <a:ext cx="532158" cy="227979"/>
                <a:chOff x="694944" y="548"/>
                <a:chExt cx="532158" cy="227979"/>
              </a:xfrm>
            </p:grpSpPr>
            <p:sp>
              <p:nvSpPr>
                <p:cNvPr id="91" name="Rectangle 90"/>
                <p:cNvSpPr/>
                <p:nvPr/>
              </p:nvSpPr>
              <p:spPr>
                <a:xfrm>
                  <a:off x="694944" y="548"/>
                  <a:ext cx="455958" cy="227979"/>
                </a:xfrm>
                <a:prstGeom prst="rect">
                  <a:avLst/>
                </a:prstGeom>
                <a:solidFill>
                  <a:srgbClr val="6D4B87"/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92" name="Rectangle 91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890" tIns="8890" rIns="8890" bIns="8890" numCol="1" spcCol="1270" anchor="ctr" anchorCtr="0">
                  <a:noAutofit/>
                </a:bodyPr>
                <a:lstStyle/>
                <a:p>
                  <a:pPr lvl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400" kern="1200" dirty="0"/>
                    <a:t> </a:t>
                  </a:r>
                </a:p>
              </p:txBody>
            </p:sp>
          </p:grpSp>
          <p:grpSp>
            <p:nvGrpSpPr>
              <p:cNvPr id="93" name="Group 92"/>
              <p:cNvGrpSpPr/>
              <p:nvPr/>
            </p:nvGrpSpPr>
            <p:grpSpPr>
              <a:xfrm>
                <a:off x="7086600" y="4648200"/>
                <a:ext cx="455958" cy="227979"/>
                <a:chOff x="771144" y="548"/>
                <a:chExt cx="455958" cy="227979"/>
              </a:xfrm>
              <a:solidFill>
                <a:srgbClr val="CC6600"/>
              </a:solidFill>
            </p:grpSpPr>
            <p:sp>
              <p:nvSpPr>
                <p:cNvPr id="94" name="Rectangle 93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95" name="Rectangle 94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890" tIns="8890" rIns="8890" bIns="8890" numCol="1" spcCol="1270" anchor="ctr" anchorCtr="0">
                  <a:noAutofit/>
                </a:bodyPr>
                <a:lstStyle/>
                <a:p>
                  <a:pPr lvl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400" kern="1200" dirty="0"/>
                    <a:t> </a:t>
                  </a:r>
                </a:p>
              </p:txBody>
            </p:sp>
          </p:grpSp>
          <p:grpSp>
            <p:nvGrpSpPr>
              <p:cNvPr id="96" name="Group 95"/>
              <p:cNvGrpSpPr/>
              <p:nvPr/>
            </p:nvGrpSpPr>
            <p:grpSpPr>
              <a:xfrm>
                <a:off x="7239000" y="5181600"/>
                <a:ext cx="455958" cy="227979"/>
                <a:chOff x="771144" y="548"/>
                <a:chExt cx="455958" cy="227979"/>
              </a:xfrm>
              <a:solidFill>
                <a:srgbClr val="CC6600"/>
              </a:solidFill>
            </p:grpSpPr>
            <p:sp>
              <p:nvSpPr>
                <p:cNvPr id="97" name="Rectangle 96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98" name="Rectangle 97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890" tIns="8890" rIns="8890" bIns="8890" numCol="1" spcCol="1270" anchor="ctr" anchorCtr="0">
                  <a:noAutofit/>
                </a:bodyPr>
                <a:lstStyle/>
                <a:p>
                  <a:pPr lvl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400" kern="1200" dirty="0"/>
                    <a:t> </a:t>
                  </a:r>
                </a:p>
              </p:txBody>
            </p:sp>
          </p:grpSp>
          <p:grpSp>
            <p:nvGrpSpPr>
              <p:cNvPr id="99" name="Group 98"/>
              <p:cNvGrpSpPr/>
              <p:nvPr/>
            </p:nvGrpSpPr>
            <p:grpSpPr>
              <a:xfrm>
                <a:off x="7239000" y="5715000"/>
                <a:ext cx="455958" cy="227979"/>
                <a:chOff x="771144" y="548"/>
                <a:chExt cx="455958" cy="227979"/>
              </a:xfrm>
              <a:solidFill>
                <a:srgbClr val="CC6600"/>
              </a:solidFill>
            </p:grpSpPr>
            <p:sp>
              <p:nvSpPr>
                <p:cNvPr id="100" name="Rectangle 99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01" name="Rectangle 100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890" tIns="8890" rIns="8890" bIns="8890" numCol="1" spcCol="1270" anchor="ctr" anchorCtr="0">
                  <a:noAutofit/>
                </a:bodyPr>
                <a:lstStyle/>
                <a:p>
                  <a:pPr lvl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400" kern="1200" dirty="0"/>
                    <a:t> </a:t>
                  </a:r>
                </a:p>
              </p:txBody>
            </p:sp>
          </p:grpSp>
          <p:grpSp>
            <p:nvGrpSpPr>
              <p:cNvPr id="102" name="Group 101"/>
              <p:cNvGrpSpPr/>
              <p:nvPr/>
            </p:nvGrpSpPr>
            <p:grpSpPr>
              <a:xfrm>
                <a:off x="7086600" y="6172200"/>
                <a:ext cx="455958" cy="227979"/>
                <a:chOff x="771144" y="548"/>
                <a:chExt cx="455958" cy="227979"/>
              </a:xfrm>
              <a:solidFill>
                <a:srgbClr val="CC6600"/>
              </a:solidFill>
            </p:grpSpPr>
            <p:sp>
              <p:nvSpPr>
                <p:cNvPr id="103" name="Rectangle 102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04" name="Rectangle 103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890" tIns="8890" rIns="8890" bIns="8890" numCol="1" spcCol="1270" anchor="ctr" anchorCtr="0">
                  <a:noAutofit/>
                </a:bodyPr>
                <a:lstStyle/>
                <a:p>
                  <a:pPr lvl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400" kern="1200" dirty="0"/>
                    <a:t> </a:t>
                  </a:r>
                </a:p>
              </p:txBody>
            </p:sp>
          </p:grpSp>
        </p:grpSp>
        <p:sp>
          <p:nvSpPr>
            <p:cNvPr id="105" name="Straight Connector 3"/>
            <p:cNvSpPr/>
            <p:nvPr/>
          </p:nvSpPr>
          <p:spPr>
            <a:xfrm rot="18839493">
              <a:off x="4593266" y="5086139"/>
              <a:ext cx="359701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359701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6" name="Straight Connector 4"/>
            <p:cNvSpPr/>
            <p:nvPr/>
          </p:nvSpPr>
          <p:spPr>
            <a:xfrm rot="985527">
              <a:off x="4650225" y="5681234"/>
              <a:ext cx="430825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430825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7" name="Straight Connector 5"/>
            <p:cNvSpPr/>
            <p:nvPr/>
          </p:nvSpPr>
          <p:spPr>
            <a:xfrm rot="20656485">
              <a:off x="4651688" y="5387068"/>
              <a:ext cx="391607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391607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8" name="Straight Connector 6"/>
            <p:cNvSpPr/>
            <p:nvPr/>
          </p:nvSpPr>
          <p:spPr>
            <a:xfrm rot="2758482">
              <a:off x="4601826" y="5950948"/>
              <a:ext cx="306410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306410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9001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sz="2600" dirty="0"/>
              <a:t>Simplest and oldest form</a:t>
            </a:r>
          </a:p>
          <a:p>
            <a:pPr>
              <a:spcBef>
                <a:spcPts val="600"/>
              </a:spcBef>
            </a:pPr>
            <a:r>
              <a:rPr lang="en-US" sz="2600" dirty="0"/>
              <a:t>Direct chain of command </a:t>
            </a:r>
            <a:br>
              <a:rPr lang="en-US" sz="2600" dirty="0"/>
            </a:br>
            <a:r>
              <a:rPr lang="en-US" sz="2600" dirty="0"/>
              <a:t>throughout organization</a:t>
            </a:r>
          </a:p>
          <a:p>
            <a:pPr>
              <a:spcBef>
                <a:spcPts val="600"/>
              </a:spcBef>
            </a:pPr>
            <a:r>
              <a:rPr lang="en-US" sz="2600" dirty="0">
                <a:solidFill>
                  <a:srgbClr val="CC6600"/>
                </a:solidFill>
              </a:rPr>
              <a:t>Line managers </a:t>
            </a:r>
            <a:r>
              <a:rPr lang="en-US" sz="2600" dirty="0"/>
              <a:t>make </a:t>
            </a:r>
            <a:br>
              <a:rPr lang="en-US" sz="2600" dirty="0"/>
            </a:br>
            <a:r>
              <a:rPr lang="en-US" sz="2600" dirty="0"/>
              <a:t>decisions and give orders </a:t>
            </a:r>
            <a:br>
              <a:rPr lang="en-US" sz="2600" dirty="0"/>
            </a:br>
            <a:r>
              <a:rPr lang="en-US" sz="2600" dirty="0"/>
              <a:t>to workers</a:t>
            </a:r>
          </a:p>
          <a:p>
            <a:pPr lvl="1"/>
            <a:r>
              <a:rPr lang="en-US" sz="2600" dirty="0"/>
              <a:t>Quick decisions with direct accountability</a:t>
            </a:r>
          </a:p>
          <a:p>
            <a:pPr lvl="1"/>
            <a:r>
              <a:rPr lang="en-US" sz="2600" dirty="0"/>
              <a:t>Line managers must have a wide range of knowledge</a:t>
            </a:r>
          </a:p>
          <a:p>
            <a:pPr lvl="1"/>
            <a:r>
              <a:rPr lang="en-US" sz="2600" dirty="0"/>
              <a:t>Popular in small organizations</a:t>
            </a: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7197232"/>
              </p:ext>
            </p:extLst>
          </p:nvPr>
        </p:nvGraphicFramePr>
        <p:xfrm>
          <a:off x="5410200" y="1752600"/>
          <a:ext cx="3352800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9482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Line-and-Staff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sz="2600" dirty="0">
                <a:solidFill>
                  <a:srgbClr val="00B050"/>
                </a:solidFill>
              </a:rPr>
              <a:t>Staff managers</a:t>
            </a:r>
            <a:r>
              <a:rPr lang="en-US" sz="2600" dirty="0"/>
              <a:t> provide</a:t>
            </a:r>
            <a:br>
              <a:rPr lang="en-US" sz="2600" dirty="0"/>
            </a:br>
            <a:r>
              <a:rPr lang="en-US" sz="2600" dirty="0">
                <a:solidFill>
                  <a:srgbClr val="CC6600"/>
                </a:solidFill>
              </a:rPr>
              <a:t>line managers </a:t>
            </a:r>
            <a:r>
              <a:rPr lang="en-US" sz="2600" dirty="0"/>
              <a:t>with support </a:t>
            </a:r>
            <a:br>
              <a:rPr lang="en-US" sz="2600" dirty="0"/>
            </a:br>
            <a:r>
              <a:rPr lang="en-US" sz="2600" dirty="0"/>
              <a:t>and expertise</a:t>
            </a:r>
          </a:p>
          <a:p>
            <a:pPr>
              <a:spcBef>
                <a:spcPts val="600"/>
              </a:spcBef>
            </a:pPr>
            <a:r>
              <a:rPr lang="en-US" sz="2600" dirty="0">
                <a:solidFill>
                  <a:srgbClr val="00B050"/>
                </a:solidFill>
              </a:rPr>
              <a:t>Staff managers </a:t>
            </a:r>
            <a:r>
              <a:rPr lang="en-US" sz="2600" dirty="0"/>
              <a:t>have </a:t>
            </a:r>
            <a:br>
              <a:rPr lang="en-US" sz="2600" dirty="0"/>
            </a:br>
            <a:r>
              <a:rPr lang="en-US" sz="2600" i="1" dirty="0"/>
              <a:t>advisory authority</a:t>
            </a:r>
          </a:p>
          <a:p>
            <a:pPr>
              <a:spcBef>
                <a:spcPts val="600"/>
              </a:spcBef>
            </a:pPr>
            <a:r>
              <a:rPr lang="en-US" sz="2600" dirty="0">
                <a:solidFill>
                  <a:srgbClr val="CC6600"/>
                </a:solidFill>
              </a:rPr>
              <a:t>Line managers </a:t>
            </a:r>
            <a:r>
              <a:rPr lang="en-US" sz="2600" dirty="0"/>
              <a:t>have </a:t>
            </a:r>
            <a:br>
              <a:rPr lang="en-US" sz="2600" dirty="0"/>
            </a:br>
            <a:r>
              <a:rPr lang="en-US" sz="2600" i="1" dirty="0"/>
              <a:t>functional authority</a:t>
            </a:r>
          </a:p>
          <a:p>
            <a:r>
              <a:rPr lang="en-US" sz="2600" dirty="0"/>
              <a:t>To minimize conflict between staff and line managers:</a:t>
            </a:r>
          </a:p>
          <a:p>
            <a:pPr lvl="1"/>
            <a:r>
              <a:rPr lang="en-US" dirty="0"/>
              <a:t>Integrate line and staff managers into one team</a:t>
            </a:r>
          </a:p>
          <a:p>
            <a:pPr lvl="1"/>
            <a:r>
              <a:rPr lang="en-US" dirty="0"/>
              <a:t>Clearly define areas of responsibility</a:t>
            </a:r>
          </a:p>
          <a:p>
            <a:pPr lvl="1"/>
            <a:r>
              <a:rPr lang="en-US" dirty="0"/>
              <a:t>Hold managers separately accountable</a:t>
            </a:r>
            <a:endParaRPr lang="en-US" sz="2400" i="1" dirty="0"/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9317572"/>
              </p:ext>
            </p:extLst>
          </p:nvPr>
        </p:nvGraphicFramePr>
        <p:xfrm>
          <a:off x="5486400" y="1600200"/>
          <a:ext cx="3352800" cy="259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8187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and Staff</a:t>
            </a:r>
            <a:r>
              <a:rPr lang="en-US" baseline="0" dirty="0"/>
              <a:t> Managers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077200" cy="4800600"/>
          </a:xfrm>
        </p:spPr>
        <p:txBody>
          <a:bodyPr/>
          <a:lstStyle/>
          <a:p>
            <a:r>
              <a:rPr lang="en-US" sz="2200" dirty="0"/>
              <a:t>A line manager has direct responsibility for achieving the company’s goals and is in the direct chain of command</a:t>
            </a:r>
          </a:p>
          <a:p>
            <a:r>
              <a:rPr lang="en-US" sz="2200" dirty="0"/>
              <a:t>A staff manager supports and advises the line managers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188" y="2438400"/>
            <a:ext cx="5411624" cy="3886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149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Matrix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077200" cy="2399114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400" dirty="0"/>
              <a:t>Combines horizontal and vertical lines of authority</a:t>
            </a:r>
          </a:p>
          <a:p>
            <a:pPr>
              <a:spcBef>
                <a:spcPts val="600"/>
              </a:spcBef>
            </a:pPr>
            <a:r>
              <a:rPr lang="en-US" sz="2400" b="1" dirty="0"/>
              <a:t>Cross-functional teams </a:t>
            </a:r>
            <a:r>
              <a:rPr lang="en-US" sz="2400" dirty="0"/>
              <a:t>work on projects led by a </a:t>
            </a:r>
            <a:br>
              <a:rPr lang="en-US" sz="2400" dirty="0"/>
            </a:br>
            <a:r>
              <a:rPr lang="en-US" sz="2400" dirty="0">
                <a:solidFill>
                  <a:srgbClr val="00709A"/>
                </a:solidFill>
              </a:rPr>
              <a:t>project manager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Team members report to a </a:t>
            </a:r>
            <a:r>
              <a:rPr lang="en-US" sz="2400" dirty="0">
                <a:solidFill>
                  <a:srgbClr val="00709A"/>
                </a:solidFill>
              </a:rPr>
              <a:t>project manager </a:t>
            </a:r>
            <a:r>
              <a:rPr lang="en-US" sz="2400" dirty="0"/>
              <a:t>and</a:t>
            </a:r>
            <a:br>
              <a:rPr lang="en-US" sz="2400" dirty="0"/>
            </a:br>
            <a:r>
              <a:rPr lang="en-US" sz="2400" dirty="0">
                <a:solidFill>
                  <a:srgbClr val="CC6600"/>
                </a:solidFill>
              </a:rPr>
              <a:t>functional manager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552700" y="3464308"/>
            <a:ext cx="4038600" cy="2661761"/>
            <a:chOff x="785564" y="4267200"/>
            <a:chExt cx="4548436" cy="2286000"/>
          </a:xfrm>
        </p:grpSpPr>
        <p:grpSp>
          <p:nvGrpSpPr>
            <p:cNvPr id="8" name="Group 7"/>
            <p:cNvGrpSpPr/>
            <p:nvPr/>
          </p:nvGrpSpPr>
          <p:grpSpPr>
            <a:xfrm>
              <a:off x="2967379" y="4267200"/>
              <a:ext cx="757442" cy="378721"/>
              <a:chOff x="687552" y="149155"/>
              <a:chExt cx="757442" cy="378721"/>
            </a:xfrm>
          </p:grpSpPr>
          <p:sp>
            <p:nvSpPr>
              <p:cNvPr id="68" name="Rectangle 67"/>
              <p:cNvSpPr/>
              <p:nvPr/>
            </p:nvSpPr>
            <p:spPr>
              <a:xfrm>
                <a:off x="687552" y="149155"/>
                <a:ext cx="757442" cy="378721"/>
              </a:xfrm>
              <a:prstGeom prst="rect">
                <a:avLst/>
              </a:prstGeom>
              <a:solidFill>
                <a:srgbClr val="6D4B87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9" name="Rectangle 68"/>
              <p:cNvSpPr/>
              <p:nvPr/>
            </p:nvSpPr>
            <p:spPr>
              <a:xfrm>
                <a:off x="687552" y="149155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600" kern="1200" dirty="0"/>
                  <a:t> 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1604758" y="4726679"/>
              <a:ext cx="757442" cy="378721"/>
              <a:chOff x="173" y="686939"/>
              <a:chExt cx="757442" cy="378721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173" y="686939"/>
                <a:ext cx="757442" cy="378721"/>
              </a:xfrm>
              <a:prstGeom prst="rect">
                <a:avLst/>
              </a:prstGeom>
              <a:solidFill>
                <a:srgbClr val="CC66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7" name="Rectangle 66"/>
              <p:cNvSpPr/>
              <p:nvPr/>
            </p:nvSpPr>
            <p:spPr>
              <a:xfrm>
                <a:off x="173" y="686939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2493758" y="4726679"/>
              <a:ext cx="757442" cy="378721"/>
              <a:chOff x="173" y="686939"/>
              <a:chExt cx="757442" cy="378721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173" y="686939"/>
                <a:ext cx="757442" cy="378721"/>
              </a:xfrm>
              <a:prstGeom prst="rect">
                <a:avLst/>
              </a:prstGeom>
              <a:solidFill>
                <a:srgbClr val="CC66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5" name="Rectangle 64"/>
              <p:cNvSpPr/>
              <p:nvPr/>
            </p:nvSpPr>
            <p:spPr>
              <a:xfrm>
                <a:off x="173" y="686939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3382758" y="4726679"/>
              <a:ext cx="757442" cy="378721"/>
              <a:chOff x="173" y="686939"/>
              <a:chExt cx="757442" cy="378721"/>
            </a:xfrm>
          </p:grpSpPr>
          <p:sp>
            <p:nvSpPr>
              <p:cNvPr id="62" name="Rectangle 61"/>
              <p:cNvSpPr/>
              <p:nvPr/>
            </p:nvSpPr>
            <p:spPr>
              <a:xfrm>
                <a:off x="173" y="686939"/>
                <a:ext cx="757442" cy="378721"/>
              </a:xfrm>
              <a:prstGeom prst="rect">
                <a:avLst/>
              </a:prstGeom>
              <a:solidFill>
                <a:srgbClr val="CC66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3" name="Rectangle 62"/>
              <p:cNvSpPr/>
              <p:nvPr/>
            </p:nvSpPr>
            <p:spPr>
              <a:xfrm>
                <a:off x="173" y="686939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4271758" y="4726679"/>
              <a:ext cx="757442" cy="378721"/>
              <a:chOff x="173" y="686939"/>
              <a:chExt cx="757442" cy="378721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173" y="686939"/>
                <a:ext cx="757442" cy="378721"/>
              </a:xfrm>
              <a:prstGeom prst="rect">
                <a:avLst/>
              </a:prstGeom>
              <a:solidFill>
                <a:srgbClr val="CC66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1" name="Rectangle 60"/>
              <p:cNvSpPr/>
              <p:nvPr/>
            </p:nvSpPr>
            <p:spPr>
              <a:xfrm>
                <a:off x="173" y="686939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1604758" y="5174254"/>
              <a:ext cx="757442" cy="378721"/>
              <a:chOff x="173" y="1224723"/>
              <a:chExt cx="757442" cy="378721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9" name="Rectangle 58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2493758" y="5174254"/>
              <a:ext cx="757442" cy="378721"/>
              <a:chOff x="173" y="1224723"/>
              <a:chExt cx="757442" cy="378721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7" name="Rectangle 56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3380987" y="5174254"/>
              <a:ext cx="757442" cy="378721"/>
              <a:chOff x="173" y="1224723"/>
              <a:chExt cx="757442" cy="378721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5" name="Rectangle 54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4269987" y="5174254"/>
              <a:ext cx="757442" cy="378721"/>
              <a:chOff x="173" y="1224723"/>
              <a:chExt cx="757442" cy="378721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3" name="Rectangle 52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1604758" y="5564879"/>
              <a:ext cx="757442" cy="378721"/>
              <a:chOff x="173" y="1224723"/>
              <a:chExt cx="757442" cy="378721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1" name="Rectangle 50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2493758" y="5564879"/>
              <a:ext cx="757442" cy="378721"/>
              <a:chOff x="173" y="1224723"/>
              <a:chExt cx="757442" cy="378721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9" name="Rectangle 48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3380987" y="5564879"/>
              <a:ext cx="757442" cy="378721"/>
              <a:chOff x="173" y="1224723"/>
              <a:chExt cx="757442" cy="378721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7" name="Rectangle 46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4269987" y="5564879"/>
              <a:ext cx="757442" cy="378721"/>
              <a:chOff x="173" y="1224723"/>
              <a:chExt cx="757442" cy="378721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5" name="Rectangle 44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1604758" y="5943600"/>
              <a:ext cx="757442" cy="378721"/>
              <a:chOff x="173" y="1224723"/>
              <a:chExt cx="757442" cy="378721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Rectangle 42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2493758" y="5943600"/>
              <a:ext cx="757442" cy="378721"/>
              <a:chOff x="173" y="1224723"/>
              <a:chExt cx="757442" cy="378721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Rectangle 40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3380987" y="5943600"/>
              <a:ext cx="757442" cy="378721"/>
              <a:chOff x="173" y="1224723"/>
              <a:chExt cx="757442" cy="378721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Rectangle 38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4269987" y="5943600"/>
              <a:ext cx="757442" cy="378721"/>
              <a:chOff x="173" y="1224723"/>
              <a:chExt cx="757442" cy="378721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  <a:solidFill>
                <a:srgbClr val="A0E1FE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7" name="Rectangle 36"/>
              <p:cNvSpPr/>
              <p:nvPr/>
            </p:nvSpPr>
            <p:spPr>
              <a:xfrm>
                <a:off x="173" y="1224723"/>
                <a:ext cx="757442" cy="3787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785564" y="5174253"/>
              <a:ext cx="757442" cy="378721"/>
              <a:chOff x="687552" y="149155"/>
              <a:chExt cx="757442" cy="378721"/>
            </a:xfrm>
            <a:solidFill>
              <a:srgbClr val="00709A"/>
            </a:solidFill>
          </p:grpSpPr>
          <p:sp>
            <p:nvSpPr>
              <p:cNvPr id="34" name="Rectangle 33"/>
              <p:cNvSpPr/>
              <p:nvPr/>
            </p:nvSpPr>
            <p:spPr>
              <a:xfrm>
                <a:off x="687552" y="149155"/>
                <a:ext cx="757442" cy="378721"/>
              </a:xfrm>
              <a:prstGeom prst="rect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5" name="Rectangle 34"/>
              <p:cNvSpPr/>
              <p:nvPr/>
            </p:nvSpPr>
            <p:spPr>
              <a:xfrm>
                <a:off x="687552" y="149155"/>
                <a:ext cx="757442" cy="378721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600" kern="1200" dirty="0"/>
                  <a:t> </a:t>
                </a: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785564" y="5564879"/>
              <a:ext cx="757442" cy="378721"/>
              <a:chOff x="687552" y="149155"/>
              <a:chExt cx="757442" cy="378721"/>
            </a:xfrm>
            <a:solidFill>
              <a:srgbClr val="00709A"/>
            </a:solidFill>
          </p:grpSpPr>
          <p:sp>
            <p:nvSpPr>
              <p:cNvPr id="32" name="Rectangle 31"/>
              <p:cNvSpPr/>
              <p:nvPr/>
            </p:nvSpPr>
            <p:spPr>
              <a:xfrm>
                <a:off x="687552" y="149155"/>
                <a:ext cx="757442" cy="378721"/>
              </a:xfrm>
              <a:prstGeom prst="rect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Rectangle 32"/>
              <p:cNvSpPr/>
              <p:nvPr/>
            </p:nvSpPr>
            <p:spPr>
              <a:xfrm>
                <a:off x="687552" y="149155"/>
                <a:ext cx="757442" cy="378721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600" kern="1200" dirty="0"/>
                  <a:t> </a:t>
                </a: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785564" y="5943599"/>
              <a:ext cx="757442" cy="378721"/>
              <a:chOff x="687552" y="149155"/>
              <a:chExt cx="757442" cy="378721"/>
            </a:xfrm>
            <a:solidFill>
              <a:srgbClr val="00709A"/>
            </a:solidFill>
          </p:grpSpPr>
          <p:sp>
            <p:nvSpPr>
              <p:cNvPr id="30" name="Rectangle 29"/>
              <p:cNvSpPr/>
              <p:nvPr/>
            </p:nvSpPr>
            <p:spPr>
              <a:xfrm>
                <a:off x="687552" y="149155"/>
                <a:ext cx="757442" cy="378721"/>
              </a:xfrm>
              <a:prstGeom prst="rect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Rectangle 30"/>
              <p:cNvSpPr/>
              <p:nvPr/>
            </p:nvSpPr>
            <p:spPr>
              <a:xfrm>
                <a:off x="687552" y="149155"/>
                <a:ext cx="757442" cy="378721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6510" tIns="16510" rIns="16510" bIns="1651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600" kern="1200" dirty="0"/>
                  <a:t> </a:t>
                </a:r>
              </a:p>
            </p:txBody>
          </p:sp>
        </p:grpSp>
        <p:cxnSp>
          <p:nvCxnSpPr>
            <p:cNvPr id="28" name="Straight Arrow Connector 27"/>
            <p:cNvCxnSpPr/>
            <p:nvPr/>
          </p:nvCxnSpPr>
          <p:spPr>
            <a:xfrm>
              <a:off x="5334000" y="4382640"/>
              <a:ext cx="0" cy="1865760"/>
            </a:xfrm>
            <a:prstGeom prst="straightConnector1">
              <a:avLst/>
            </a:prstGeom>
            <a:ln w="76200">
              <a:solidFill>
                <a:srgbClr val="FDC4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861764" y="6553200"/>
              <a:ext cx="4243636" cy="0"/>
            </a:xfrm>
            <a:prstGeom prst="straightConnector1">
              <a:avLst/>
            </a:prstGeom>
            <a:ln w="76200">
              <a:solidFill>
                <a:srgbClr val="FDC42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4026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Matrix Structure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077200" cy="4800600"/>
          </a:xfrm>
        </p:spPr>
        <p:txBody>
          <a:bodyPr/>
          <a:lstStyle/>
          <a:p>
            <a:r>
              <a:rPr lang="en-US" sz="2400" dirty="0"/>
              <a:t>A matrix is usually the result of combining product departmentalization with function departmentalization</a:t>
            </a:r>
          </a:p>
          <a:p>
            <a:r>
              <a:rPr lang="en-US" sz="2400" dirty="0"/>
              <a:t>It is a complex structure in which employees have more than one supervisor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968" y="2895600"/>
            <a:ext cx="4798064" cy="3429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 rot="16200000">
            <a:off x="5236577" y="4288423"/>
            <a:ext cx="403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Source: Ricky W. Griffin, </a:t>
            </a:r>
            <a:r>
              <a:rPr lang="en-US" sz="800" i="1" dirty="0">
                <a:solidFill>
                  <a:schemeClr val="bg1">
                    <a:lumMod val="50000"/>
                  </a:schemeClr>
                </a:solidFill>
              </a:rPr>
              <a:t>Fundamentals of Management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, 8th ed. Copyright © 2016, p. 180 by South-Western/Cengage Learning, Mason, OH. Adapted with permission</a:t>
            </a:r>
            <a:r>
              <a:rPr lang="en-US" sz="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495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953000"/>
          </a:xfrm>
          <a:ln w="19050">
            <a:solidFill>
              <a:srgbClr val="006600"/>
            </a:solidFill>
          </a:ln>
        </p:spPr>
        <p:txBody>
          <a:bodyPr/>
          <a:lstStyle/>
          <a:p>
            <a:pPr marL="0" lvl="1" indent="0" algn="ctr">
              <a:spcBef>
                <a:spcPct val="0"/>
              </a:spcBef>
              <a:spcAft>
                <a:spcPts val="600"/>
              </a:spcAft>
              <a:buClr>
                <a:srgbClr val="008000"/>
              </a:buClr>
              <a:buNone/>
            </a:pPr>
            <a:r>
              <a:rPr lang="en-US" sz="2800" b="1" dirty="0">
                <a:solidFill>
                  <a:srgbClr val="006600"/>
                </a:solidFill>
              </a:rPr>
              <a:t>Advantages</a:t>
            </a:r>
            <a:endParaRPr lang="en-US" b="1" dirty="0">
              <a:solidFill>
                <a:srgbClr val="006600"/>
              </a:solidFill>
            </a:endParaRPr>
          </a:p>
          <a:p>
            <a:pPr marL="273050" lvl="1" indent="-273050">
              <a:spcBef>
                <a:spcPct val="0"/>
              </a:spcBef>
              <a:spcAft>
                <a:spcPts val="600"/>
              </a:spcAft>
              <a:buClr>
                <a:srgbClr val="008000"/>
              </a:buClr>
            </a:pPr>
            <a:r>
              <a:rPr lang="en-US" dirty="0"/>
              <a:t>Added flexibility</a:t>
            </a:r>
          </a:p>
          <a:p>
            <a:pPr marL="273050" lvl="1" indent="-273050">
              <a:spcBef>
                <a:spcPct val="0"/>
              </a:spcBef>
              <a:spcAft>
                <a:spcPts val="600"/>
              </a:spcAft>
              <a:buClr>
                <a:srgbClr val="008000"/>
              </a:buClr>
            </a:pPr>
            <a:r>
              <a:rPr lang="en-US" dirty="0"/>
              <a:t>Increased productivity</a:t>
            </a:r>
          </a:p>
          <a:p>
            <a:pPr marL="273050" lvl="1" indent="-273050">
              <a:spcBef>
                <a:spcPct val="0"/>
              </a:spcBef>
              <a:spcAft>
                <a:spcPts val="600"/>
              </a:spcAft>
              <a:buClr>
                <a:srgbClr val="008000"/>
              </a:buClr>
            </a:pPr>
            <a:r>
              <a:rPr lang="en-US" dirty="0"/>
              <a:t>Higher morale</a:t>
            </a:r>
          </a:p>
          <a:p>
            <a:pPr marL="273050" lvl="1" indent="-273050">
              <a:spcBef>
                <a:spcPct val="0"/>
              </a:spcBef>
              <a:spcAft>
                <a:spcPts val="600"/>
              </a:spcAft>
              <a:buClr>
                <a:srgbClr val="008000"/>
              </a:buClr>
            </a:pPr>
            <a:r>
              <a:rPr lang="en-US" dirty="0"/>
              <a:t>Increases in creativity and innovation</a:t>
            </a:r>
          </a:p>
          <a:p>
            <a:pPr marL="273050" lvl="1" indent="-273050">
              <a:spcBef>
                <a:spcPct val="0"/>
              </a:spcBef>
              <a:spcAft>
                <a:spcPts val="600"/>
              </a:spcAft>
              <a:buClr>
                <a:srgbClr val="008000"/>
              </a:buClr>
            </a:pPr>
            <a:r>
              <a:rPr lang="en-US" dirty="0"/>
              <a:t>Personal development </a:t>
            </a:r>
            <a:br>
              <a:rPr lang="en-US" dirty="0"/>
            </a:br>
            <a:r>
              <a:rPr lang="en-US" dirty="0"/>
              <a:t>of team members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953000"/>
          </a:xfrm>
          <a:ln w="19050">
            <a:solidFill>
              <a:srgbClr val="FF0000"/>
            </a:solidFill>
          </a:ln>
        </p:spPr>
        <p:txBody>
          <a:bodyPr/>
          <a:lstStyle/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SzPct val="100000"/>
              <a:buNone/>
            </a:pPr>
            <a:r>
              <a:rPr lang="en-US" b="1" dirty="0">
                <a:solidFill>
                  <a:srgbClr val="FF0000"/>
                </a:solidFill>
              </a:rPr>
              <a:t>Disadvantages</a:t>
            </a:r>
          </a:p>
          <a:p>
            <a:pPr marL="256032" indent="-25603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2400" dirty="0"/>
              <a:t>Chain of command conflicts</a:t>
            </a:r>
          </a:p>
          <a:p>
            <a:pPr marL="256032" indent="-25603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2400" dirty="0"/>
              <a:t>May take longer to resolve problems and reach solutions</a:t>
            </a:r>
          </a:p>
          <a:p>
            <a:pPr marL="256032" indent="-25603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2400" dirty="0"/>
              <a:t>Personality clashes</a:t>
            </a:r>
          </a:p>
          <a:p>
            <a:pPr marL="256032" indent="-25603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2400" dirty="0"/>
              <a:t>Poor communications</a:t>
            </a:r>
          </a:p>
          <a:p>
            <a:pPr marL="256032" indent="-25603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2400" dirty="0"/>
              <a:t>Undefined individual roles</a:t>
            </a:r>
          </a:p>
          <a:p>
            <a:pPr marL="256032" indent="-25603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2400" dirty="0"/>
              <a:t>Unclear responsibilities</a:t>
            </a:r>
          </a:p>
          <a:p>
            <a:pPr marL="256032" indent="-25603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2400" dirty="0"/>
              <a:t>Difficulty in determining how to reward individual and team performance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1066800"/>
          </a:xfrm>
        </p:spPr>
        <p:txBody>
          <a:bodyPr/>
          <a:lstStyle/>
          <a:p>
            <a:r>
              <a:rPr lang="en-US"/>
              <a:t>The Matrix </a:t>
            </a:r>
            <a:r>
              <a:rPr lang="en-US" dirty="0"/>
              <a:t>Structure:</a:t>
            </a:r>
            <a:br>
              <a:rPr lang="en-US" dirty="0"/>
            </a:br>
            <a:r>
              <a:rPr lang="en-US" dirty="0"/>
              <a:t>Advantages and Disadvantages</a:t>
            </a:r>
          </a:p>
        </p:txBody>
      </p:sp>
    </p:spTree>
    <p:extLst>
      <p:ext uri="{BB962C8B-B14F-4D97-AF65-F5344CB8AC3E}">
        <p14:creationId xmlns:p14="http://schemas.microsoft.com/office/powerpoint/2010/main" val="276660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Network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5459131" cy="4800600"/>
          </a:xfrm>
          <a:ln>
            <a:noFill/>
          </a:ln>
        </p:spPr>
        <p:txBody>
          <a:bodyPr/>
          <a:lstStyle/>
          <a:p>
            <a:pPr>
              <a:lnSpc>
                <a:spcPts val="3360"/>
              </a:lnSpc>
              <a:spcBef>
                <a:spcPts val="1200"/>
              </a:spcBef>
            </a:pPr>
            <a:r>
              <a:rPr lang="en-US" dirty="0"/>
              <a:t>Administration is the primary function</a:t>
            </a:r>
          </a:p>
          <a:p>
            <a:pPr>
              <a:lnSpc>
                <a:spcPts val="3360"/>
              </a:lnSpc>
              <a:spcBef>
                <a:spcPts val="1200"/>
              </a:spcBef>
            </a:pPr>
            <a:r>
              <a:rPr lang="en-US" dirty="0"/>
              <a:t>A few permanent employees consisting of </a:t>
            </a:r>
            <a:r>
              <a:rPr lang="en-US" dirty="0">
                <a:solidFill>
                  <a:srgbClr val="6D4B87"/>
                </a:solidFill>
              </a:rPr>
              <a:t>top management and clerical workers</a:t>
            </a:r>
          </a:p>
          <a:p>
            <a:pPr>
              <a:lnSpc>
                <a:spcPts val="3360"/>
              </a:lnSpc>
              <a:spcBef>
                <a:spcPts val="1200"/>
              </a:spcBef>
            </a:pPr>
            <a:r>
              <a:rPr lang="en-US" dirty="0"/>
              <a:t>Other functions performed by </a:t>
            </a:r>
            <a:r>
              <a:rPr lang="en-US" dirty="0">
                <a:solidFill>
                  <a:srgbClr val="CC6600"/>
                </a:solidFill>
              </a:rPr>
              <a:t>vendors</a:t>
            </a:r>
            <a:r>
              <a:rPr lang="en-US" dirty="0"/>
              <a:t> and </a:t>
            </a:r>
            <a:r>
              <a:rPr lang="en-US" dirty="0">
                <a:solidFill>
                  <a:srgbClr val="CC6600"/>
                </a:solidFill>
              </a:rPr>
              <a:t>contractors</a:t>
            </a:r>
          </a:p>
          <a:p>
            <a:pPr>
              <a:lnSpc>
                <a:spcPts val="3360"/>
              </a:lnSpc>
              <a:spcBef>
                <a:spcPts val="1200"/>
              </a:spcBef>
            </a:pPr>
            <a:r>
              <a:rPr lang="en-US" dirty="0"/>
              <a:t>Sometimes called a </a:t>
            </a:r>
            <a:r>
              <a:rPr lang="en-US" i="1" dirty="0"/>
              <a:t>virtual organization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6248400" y="2114033"/>
            <a:ext cx="2406968" cy="2915167"/>
            <a:chOff x="4114800" y="4648200"/>
            <a:chExt cx="1446558" cy="1751979"/>
          </a:xfrm>
        </p:grpSpPr>
        <p:grpSp>
          <p:nvGrpSpPr>
            <p:cNvPr id="18" name="Group 17"/>
            <p:cNvGrpSpPr/>
            <p:nvPr/>
          </p:nvGrpSpPr>
          <p:grpSpPr>
            <a:xfrm>
              <a:off x="4114800" y="4648200"/>
              <a:ext cx="1446558" cy="1751979"/>
              <a:chOff x="6248400" y="4648200"/>
              <a:chExt cx="1446558" cy="1751979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6248400" y="5410200"/>
                <a:ext cx="532158" cy="227979"/>
                <a:chOff x="694944" y="548"/>
                <a:chExt cx="532158" cy="227979"/>
              </a:xfrm>
            </p:grpSpPr>
            <p:sp>
              <p:nvSpPr>
                <p:cNvPr id="36" name="Rectangle 35"/>
                <p:cNvSpPr/>
                <p:nvPr/>
              </p:nvSpPr>
              <p:spPr>
                <a:xfrm>
                  <a:off x="694944" y="548"/>
                  <a:ext cx="455958" cy="227979"/>
                </a:xfrm>
                <a:prstGeom prst="rect">
                  <a:avLst/>
                </a:prstGeom>
                <a:solidFill>
                  <a:srgbClr val="6D4B87"/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37" name="Rectangle 36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890" tIns="8890" rIns="8890" bIns="8890" numCol="1" spcCol="1270" anchor="ctr" anchorCtr="0">
                  <a:noAutofit/>
                </a:bodyPr>
                <a:lstStyle/>
                <a:p>
                  <a:pPr lvl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400" kern="1200" dirty="0"/>
                    <a:t> </a:t>
                  </a:r>
                </a:p>
              </p:txBody>
            </p:sp>
          </p:grpSp>
          <p:grpSp>
            <p:nvGrpSpPr>
              <p:cNvPr id="24" name="Group 23"/>
              <p:cNvGrpSpPr/>
              <p:nvPr/>
            </p:nvGrpSpPr>
            <p:grpSpPr>
              <a:xfrm>
                <a:off x="7086600" y="4648200"/>
                <a:ext cx="455958" cy="227979"/>
                <a:chOff x="771144" y="548"/>
                <a:chExt cx="455958" cy="227979"/>
              </a:xfrm>
              <a:solidFill>
                <a:srgbClr val="CC6600"/>
              </a:solidFill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35" name="Rectangle 34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890" tIns="8890" rIns="8890" bIns="8890" numCol="1" spcCol="1270" anchor="ctr" anchorCtr="0">
                  <a:noAutofit/>
                </a:bodyPr>
                <a:lstStyle/>
                <a:p>
                  <a:pPr lvl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400" kern="1200" dirty="0"/>
                    <a:t> </a:t>
                  </a:r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7239000" y="5181600"/>
                <a:ext cx="455958" cy="227979"/>
                <a:chOff x="771144" y="548"/>
                <a:chExt cx="455958" cy="227979"/>
              </a:xfrm>
              <a:solidFill>
                <a:srgbClr val="CC6600"/>
              </a:solidFill>
            </p:grpSpPr>
            <p:sp>
              <p:nvSpPr>
                <p:cNvPr id="32" name="Rectangle 31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33" name="Rectangle 32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890" tIns="8890" rIns="8890" bIns="8890" numCol="1" spcCol="1270" anchor="ctr" anchorCtr="0">
                  <a:noAutofit/>
                </a:bodyPr>
                <a:lstStyle/>
                <a:p>
                  <a:pPr lvl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400" kern="1200" dirty="0"/>
                    <a:t> </a:t>
                  </a:r>
                </a:p>
              </p:txBody>
            </p:sp>
          </p:grpSp>
          <p:grpSp>
            <p:nvGrpSpPr>
              <p:cNvPr id="26" name="Group 25"/>
              <p:cNvGrpSpPr/>
              <p:nvPr/>
            </p:nvGrpSpPr>
            <p:grpSpPr>
              <a:xfrm>
                <a:off x="7239000" y="5715000"/>
                <a:ext cx="455958" cy="227979"/>
                <a:chOff x="771144" y="548"/>
                <a:chExt cx="455958" cy="227979"/>
              </a:xfrm>
              <a:solidFill>
                <a:srgbClr val="CC6600"/>
              </a:solidFill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31" name="Rectangle 30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890" tIns="8890" rIns="8890" bIns="8890" numCol="1" spcCol="1270" anchor="ctr" anchorCtr="0">
                  <a:noAutofit/>
                </a:bodyPr>
                <a:lstStyle/>
                <a:p>
                  <a:pPr lvl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400" kern="1200" dirty="0"/>
                    <a:t> </a:t>
                  </a:r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7086600" y="6172200"/>
                <a:ext cx="455958" cy="227979"/>
                <a:chOff x="771144" y="548"/>
                <a:chExt cx="455958" cy="227979"/>
              </a:xfrm>
              <a:solidFill>
                <a:srgbClr val="CC6600"/>
              </a:solidFill>
            </p:grpSpPr>
            <p:sp>
              <p:nvSpPr>
                <p:cNvPr id="28" name="Rectangle 27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9" name="Rectangle 28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890" tIns="8890" rIns="8890" bIns="8890" numCol="1" spcCol="1270" anchor="ctr" anchorCtr="0">
                  <a:noAutofit/>
                </a:bodyPr>
                <a:lstStyle/>
                <a:p>
                  <a:pPr lvl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400" kern="1200" dirty="0"/>
                    <a:t> </a:t>
                  </a:r>
                </a:p>
              </p:txBody>
            </p:sp>
          </p:grpSp>
        </p:grpSp>
        <p:sp>
          <p:nvSpPr>
            <p:cNvPr id="19" name="Straight Connector 3"/>
            <p:cNvSpPr/>
            <p:nvPr/>
          </p:nvSpPr>
          <p:spPr>
            <a:xfrm rot="18839493">
              <a:off x="4593266" y="5086139"/>
              <a:ext cx="359701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359701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Straight Connector 4"/>
            <p:cNvSpPr/>
            <p:nvPr/>
          </p:nvSpPr>
          <p:spPr>
            <a:xfrm rot="985527">
              <a:off x="4650225" y="5681234"/>
              <a:ext cx="430825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430825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Straight Connector 5"/>
            <p:cNvSpPr/>
            <p:nvPr/>
          </p:nvSpPr>
          <p:spPr>
            <a:xfrm rot="20656485">
              <a:off x="4651688" y="5387068"/>
              <a:ext cx="391607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391607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Straight Connector 6"/>
            <p:cNvSpPr/>
            <p:nvPr/>
          </p:nvSpPr>
          <p:spPr>
            <a:xfrm rot="2758482">
              <a:off x="4601826" y="5950948"/>
              <a:ext cx="306410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306410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16856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Network Structure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5670232" cy="4800600"/>
          </a:xfrm>
          <a:ln>
            <a:noFill/>
          </a:ln>
        </p:spPr>
        <p:txBody>
          <a:bodyPr/>
          <a:lstStyle/>
          <a:p>
            <a:r>
              <a:rPr lang="en-US" sz="2400" dirty="0">
                <a:ln w="12700">
                  <a:noFill/>
                  <a:prstDash val="solid"/>
                </a:ln>
                <a:solidFill>
                  <a:srgbClr val="CC6600"/>
                </a:solidFill>
              </a:rPr>
              <a:t>Leased facilities and equipment</a:t>
            </a:r>
            <a:r>
              <a:rPr lang="en-US" sz="2400" dirty="0"/>
              <a:t>, as well as </a:t>
            </a:r>
            <a:r>
              <a:rPr lang="en-US" sz="2400" dirty="0">
                <a:ln w="12700">
                  <a:noFill/>
                  <a:prstDash val="solid"/>
                </a:ln>
                <a:solidFill>
                  <a:srgbClr val="CC6600"/>
                </a:solidFill>
              </a:rPr>
              <a:t>temporary workers</a:t>
            </a:r>
            <a:r>
              <a:rPr lang="en-US" sz="2400" dirty="0"/>
              <a:t>,</a:t>
            </a:r>
            <a:r>
              <a:rPr lang="en-US" sz="2400" dirty="0">
                <a:ln w="12700">
                  <a:noFill/>
                  <a:prstDash val="solid"/>
                </a:ln>
                <a:solidFill>
                  <a:srgbClr val="CC6600"/>
                </a:solidFill>
              </a:rPr>
              <a:t> </a:t>
            </a:r>
            <a:r>
              <a:rPr lang="en-US" sz="2400" dirty="0"/>
              <a:t>are increased as needed</a:t>
            </a:r>
          </a:p>
          <a:p>
            <a:r>
              <a:rPr lang="en-US" sz="2400" dirty="0"/>
              <a:t>Flexibility allows quick adjustments</a:t>
            </a:r>
          </a:p>
          <a:p>
            <a:r>
              <a:rPr lang="en-US" sz="2400" dirty="0"/>
              <a:t>More likely to survive if an important leader or member leaves</a:t>
            </a:r>
          </a:p>
          <a:p>
            <a:r>
              <a:rPr lang="en-US" sz="2400" dirty="0"/>
              <a:t>Challenges include quality control, dissatisfaction of </a:t>
            </a:r>
            <a:r>
              <a:rPr lang="en-US" sz="2400" dirty="0">
                <a:solidFill>
                  <a:srgbClr val="CC6600"/>
                </a:solidFill>
              </a:rPr>
              <a:t>hourly workers</a:t>
            </a:r>
            <a:r>
              <a:rPr lang="en-US" sz="2400" dirty="0"/>
              <a:t>, and vulnerability of relying on </a:t>
            </a:r>
            <a:r>
              <a:rPr lang="en-US" sz="2400" dirty="0">
                <a:solidFill>
                  <a:srgbClr val="CC6600"/>
                </a:solidFill>
              </a:rPr>
              <a:t>outside vendors and contractors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6279832" y="2114033"/>
            <a:ext cx="2406968" cy="2915167"/>
            <a:chOff x="4114800" y="4648200"/>
            <a:chExt cx="1446558" cy="1751979"/>
          </a:xfrm>
        </p:grpSpPr>
        <p:grpSp>
          <p:nvGrpSpPr>
            <p:cNvPr id="32" name="Group 31"/>
            <p:cNvGrpSpPr/>
            <p:nvPr/>
          </p:nvGrpSpPr>
          <p:grpSpPr>
            <a:xfrm>
              <a:off x="4114800" y="4648200"/>
              <a:ext cx="1446558" cy="1751979"/>
              <a:chOff x="6248400" y="4648200"/>
              <a:chExt cx="1446558" cy="1751979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6248400" y="5410200"/>
                <a:ext cx="532158" cy="227979"/>
                <a:chOff x="694944" y="548"/>
                <a:chExt cx="532158" cy="227979"/>
              </a:xfrm>
            </p:grpSpPr>
            <p:sp>
              <p:nvSpPr>
                <p:cNvPr id="50" name="Rectangle 49"/>
                <p:cNvSpPr/>
                <p:nvPr/>
              </p:nvSpPr>
              <p:spPr>
                <a:xfrm>
                  <a:off x="694944" y="548"/>
                  <a:ext cx="455958" cy="227979"/>
                </a:xfrm>
                <a:prstGeom prst="rect">
                  <a:avLst/>
                </a:prstGeom>
                <a:solidFill>
                  <a:srgbClr val="6D4B87"/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51" name="Rectangle 50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890" tIns="8890" rIns="8890" bIns="8890" numCol="1" spcCol="1270" anchor="ctr" anchorCtr="0">
                  <a:noAutofit/>
                </a:bodyPr>
                <a:lstStyle/>
                <a:p>
                  <a:pPr lvl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400" kern="1200" dirty="0"/>
                    <a:t> </a:t>
                  </a:r>
                </a:p>
              </p:txBody>
            </p:sp>
          </p:grpSp>
          <p:grpSp>
            <p:nvGrpSpPr>
              <p:cNvPr id="38" name="Group 37"/>
              <p:cNvGrpSpPr/>
              <p:nvPr/>
            </p:nvGrpSpPr>
            <p:grpSpPr>
              <a:xfrm>
                <a:off x="7086600" y="4648200"/>
                <a:ext cx="455958" cy="227979"/>
                <a:chOff x="771144" y="548"/>
                <a:chExt cx="455958" cy="227979"/>
              </a:xfrm>
              <a:solidFill>
                <a:srgbClr val="CC6600"/>
              </a:solidFill>
            </p:grpSpPr>
            <p:sp>
              <p:nvSpPr>
                <p:cNvPr id="48" name="Rectangle 47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49" name="Rectangle 48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890" tIns="8890" rIns="8890" bIns="8890" numCol="1" spcCol="1270" anchor="ctr" anchorCtr="0">
                  <a:noAutofit/>
                </a:bodyPr>
                <a:lstStyle/>
                <a:p>
                  <a:pPr lvl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400" kern="1200" dirty="0"/>
                    <a:t> </a:t>
                  </a:r>
                </a:p>
              </p:txBody>
            </p:sp>
          </p:grpSp>
          <p:grpSp>
            <p:nvGrpSpPr>
              <p:cNvPr id="39" name="Group 38"/>
              <p:cNvGrpSpPr/>
              <p:nvPr/>
            </p:nvGrpSpPr>
            <p:grpSpPr>
              <a:xfrm>
                <a:off x="7239000" y="5181600"/>
                <a:ext cx="455958" cy="227979"/>
                <a:chOff x="771144" y="548"/>
                <a:chExt cx="455958" cy="227979"/>
              </a:xfrm>
              <a:solidFill>
                <a:srgbClr val="CC6600"/>
              </a:solidFill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47" name="Rectangle 46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890" tIns="8890" rIns="8890" bIns="8890" numCol="1" spcCol="1270" anchor="ctr" anchorCtr="0">
                  <a:noAutofit/>
                </a:bodyPr>
                <a:lstStyle/>
                <a:p>
                  <a:pPr lvl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400" kern="1200" dirty="0"/>
                    <a:t> </a:t>
                  </a:r>
                </a:p>
              </p:txBody>
            </p:sp>
          </p:grpSp>
          <p:grpSp>
            <p:nvGrpSpPr>
              <p:cNvPr id="40" name="Group 39"/>
              <p:cNvGrpSpPr/>
              <p:nvPr/>
            </p:nvGrpSpPr>
            <p:grpSpPr>
              <a:xfrm>
                <a:off x="7239000" y="5715000"/>
                <a:ext cx="455958" cy="227979"/>
                <a:chOff x="771144" y="548"/>
                <a:chExt cx="455958" cy="227979"/>
              </a:xfrm>
              <a:solidFill>
                <a:srgbClr val="CC6600"/>
              </a:solidFill>
            </p:grpSpPr>
            <p:sp>
              <p:nvSpPr>
                <p:cNvPr id="44" name="Rectangle 43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45" name="Rectangle 44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890" tIns="8890" rIns="8890" bIns="8890" numCol="1" spcCol="1270" anchor="ctr" anchorCtr="0">
                  <a:noAutofit/>
                </a:bodyPr>
                <a:lstStyle/>
                <a:p>
                  <a:pPr lvl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400" kern="1200" dirty="0"/>
                    <a:t> </a:t>
                  </a:r>
                </a:p>
              </p:txBody>
            </p:sp>
          </p:grpSp>
          <p:grpSp>
            <p:nvGrpSpPr>
              <p:cNvPr id="41" name="Group 40"/>
              <p:cNvGrpSpPr/>
              <p:nvPr/>
            </p:nvGrpSpPr>
            <p:grpSpPr>
              <a:xfrm>
                <a:off x="7086600" y="6172200"/>
                <a:ext cx="455958" cy="227979"/>
                <a:chOff x="771144" y="548"/>
                <a:chExt cx="455958" cy="227979"/>
              </a:xfrm>
              <a:solidFill>
                <a:srgbClr val="CC6600"/>
              </a:solidFill>
            </p:grpSpPr>
            <p:sp>
              <p:nvSpPr>
                <p:cNvPr id="42" name="Rectangle 41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43" name="Rectangle 42"/>
                <p:cNvSpPr/>
                <p:nvPr/>
              </p:nvSpPr>
              <p:spPr>
                <a:xfrm>
                  <a:off x="771144" y="548"/>
                  <a:ext cx="455958" cy="227979"/>
                </a:xfrm>
                <a:prstGeom prst="rect">
                  <a:avLst/>
                </a:prstGeom>
                <a:grp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8890" tIns="8890" rIns="8890" bIns="8890" numCol="1" spcCol="1270" anchor="ctr" anchorCtr="0">
                  <a:noAutofit/>
                </a:bodyPr>
                <a:lstStyle/>
                <a:p>
                  <a:pPr lvl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400" kern="1200" dirty="0"/>
                    <a:t> </a:t>
                  </a:r>
                </a:p>
              </p:txBody>
            </p:sp>
          </p:grpSp>
        </p:grpSp>
        <p:sp>
          <p:nvSpPr>
            <p:cNvPr id="33" name="Straight Connector 3"/>
            <p:cNvSpPr/>
            <p:nvPr/>
          </p:nvSpPr>
          <p:spPr>
            <a:xfrm rot="18839493">
              <a:off x="4593266" y="5086139"/>
              <a:ext cx="359701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359701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Straight Connector 4"/>
            <p:cNvSpPr/>
            <p:nvPr/>
          </p:nvSpPr>
          <p:spPr>
            <a:xfrm rot="985527">
              <a:off x="4650225" y="5681234"/>
              <a:ext cx="430825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430825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Straight Connector 5"/>
            <p:cNvSpPr/>
            <p:nvPr/>
          </p:nvSpPr>
          <p:spPr>
            <a:xfrm rot="20656485">
              <a:off x="4651688" y="5387068"/>
              <a:ext cx="391607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391607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Straight Connector 6"/>
            <p:cNvSpPr/>
            <p:nvPr/>
          </p:nvSpPr>
          <p:spPr>
            <a:xfrm rot="2758482">
              <a:off x="4601826" y="5950948"/>
              <a:ext cx="306410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306410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189273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Corporate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corporate culture </a:t>
            </a:r>
            <a:r>
              <a:rPr lang="en-US" dirty="0"/>
              <a:t>is the inner rites, rituals, heroes, and values of a firm</a:t>
            </a:r>
          </a:p>
          <a:p>
            <a:r>
              <a:rPr lang="en-US" dirty="0"/>
              <a:t>A corporate culture:</a:t>
            </a:r>
          </a:p>
          <a:p>
            <a:pPr lvl="1">
              <a:spcBef>
                <a:spcPts val="1272"/>
              </a:spcBef>
            </a:pPr>
            <a:r>
              <a:rPr lang="en-US" dirty="0"/>
              <a:t>Has a powerful influence on how employees think and act</a:t>
            </a:r>
          </a:p>
          <a:p>
            <a:pPr lvl="1">
              <a:spcBef>
                <a:spcPts val="1272"/>
              </a:spcBef>
            </a:pPr>
            <a:r>
              <a:rPr lang="en-US" dirty="0"/>
              <a:t>Determines public perception</a:t>
            </a:r>
          </a:p>
          <a:p>
            <a:pPr lvl="1">
              <a:spcBef>
                <a:spcPts val="1272"/>
              </a:spcBef>
            </a:pPr>
            <a:r>
              <a:rPr lang="en-US" dirty="0"/>
              <a:t>Has a strong influence on performance over time</a:t>
            </a:r>
          </a:p>
        </p:txBody>
      </p:sp>
    </p:spTree>
    <p:extLst>
      <p:ext uri="{BB962C8B-B14F-4D97-AF65-F5344CB8AC3E}">
        <p14:creationId xmlns:p14="http://schemas.microsoft.com/office/powerpoint/2010/main" val="21680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Corporate Culture Indicators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72"/>
              </a:spcBef>
            </a:pPr>
            <a:r>
              <a:rPr lang="en-US" dirty="0"/>
              <a:t>Physical setting (e.g., building and office layout)</a:t>
            </a:r>
          </a:p>
          <a:p>
            <a:pPr>
              <a:spcBef>
                <a:spcPts val="1272"/>
              </a:spcBef>
            </a:pPr>
            <a:r>
              <a:rPr lang="en-US" dirty="0"/>
              <a:t>Corporate statements about itself (advertising and press releases)</a:t>
            </a:r>
          </a:p>
          <a:p>
            <a:pPr>
              <a:spcBef>
                <a:spcPts val="1272"/>
              </a:spcBef>
            </a:pPr>
            <a:r>
              <a:rPr lang="en-US" dirty="0"/>
              <a:t>How the company treats </a:t>
            </a:r>
            <a:br>
              <a:rPr lang="en-US" dirty="0"/>
            </a:br>
            <a:r>
              <a:rPr lang="en-US" dirty="0"/>
              <a:t>its guests</a:t>
            </a:r>
          </a:p>
          <a:p>
            <a:pPr>
              <a:spcBef>
                <a:spcPts val="1272"/>
              </a:spcBef>
            </a:pPr>
            <a:r>
              <a:rPr lang="en-US" dirty="0"/>
              <a:t>How employees spend </a:t>
            </a:r>
            <a:br>
              <a:rPr lang="en-US" dirty="0"/>
            </a:br>
            <a:r>
              <a:rPr lang="en-US" dirty="0"/>
              <a:t>their time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966" y="2743200"/>
            <a:ext cx="3367934" cy="35871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301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Corporate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562600"/>
            <a:ext cx="8077200" cy="533400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/>
              <a:t>Which corporate culture would you choose?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71600"/>
            <a:ext cx="8229600" cy="34860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ound Diagonal Corner Rectangle 10"/>
          <p:cNvSpPr/>
          <p:nvPr/>
        </p:nvSpPr>
        <p:spPr>
          <a:xfrm>
            <a:off x="990600" y="5486400"/>
            <a:ext cx="7391400" cy="6096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04800" y="4920189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Source: “Types of Corporate Culture,” in Rob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Goffee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and Gareth Jones, </a:t>
            </a:r>
            <a:r>
              <a:rPr lang="en-US" sz="900" i="1" dirty="0">
                <a:solidFill>
                  <a:schemeClr val="bg1">
                    <a:lumMod val="50000"/>
                  </a:schemeClr>
                </a:solidFill>
              </a:rPr>
              <a:t>The Character of a Corporation 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(New York: HarperCollins, 1998). Copyright © 1998 by Rob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Goffee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and Gareth Jones. Permission granted by Rob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Goffee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and Gareth Jones.</a:t>
            </a:r>
          </a:p>
        </p:txBody>
      </p:sp>
    </p:spTree>
    <p:extLst>
      <p:ext uri="{BB962C8B-B14F-4D97-AF65-F5344CB8AC3E}">
        <p14:creationId xmlns:p14="http://schemas.microsoft.com/office/powerpoint/2010/main" val="111355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Corporate Culture: When to Change</a:t>
            </a:r>
            <a:endParaRPr lang="en-US" sz="2400" b="0" dirty="0"/>
          </a:p>
        </p:txBody>
      </p:sp>
      <p:sp>
        <p:nvSpPr>
          <p:cNvPr id="68610" name="Rectangle 12"/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8077200" cy="480060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dirty="0">
                <a:solidFill>
                  <a:srgbClr val="000000"/>
                </a:solidFill>
              </a:rPr>
              <a:t>Cultural change is needed when:</a:t>
            </a:r>
          </a:p>
          <a:p>
            <a:r>
              <a:rPr lang="en-US" dirty="0"/>
              <a:t>A company’s environment changes</a:t>
            </a:r>
          </a:p>
          <a:p>
            <a:r>
              <a:rPr lang="en-US" dirty="0"/>
              <a:t>The industry becomes more competitive</a:t>
            </a:r>
          </a:p>
          <a:p>
            <a:r>
              <a:rPr lang="en-US" dirty="0"/>
              <a:t>Company performance is mediocre</a:t>
            </a:r>
          </a:p>
          <a:p>
            <a:r>
              <a:rPr lang="en-US" dirty="0"/>
              <a:t>The company is growing or becomes a large firm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Goldman Sachs</a:t>
            </a:r>
          </a:p>
          <a:p>
            <a:pPr lvl="1"/>
            <a:r>
              <a:rPr lang="en-US" dirty="0"/>
              <a:t>General Mills</a:t>
            </a:r>
          </a:p>
          <a:p>
            <a:pPr lvl="1"/>
            <a:r>
              <a:rPr lang="en-US" dirty="0"/>
              <a:t>Alcoa</a:t>
            </a:r>
          </a:p>
          <a:p>
            <a:pPr lvl="1"/>
            <a:r>
              <a:rPr lang="en-US" dirty="0"/>
              <a:t>Aetna</a:t>
            </a:r>
          </a:p>
        </p:txBody>
      </p:sp>
    </p:spTree>
    <p:extLst>
      <p:ext uri="{BB962C8B-B14F-4D97-AF65-F5344CB8AC3E}">
        <p14:creationId xmlns:p14="http://schemas.microsoft.com/office/powerpoint/2010/main" val="259840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Corporate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>
              <a:spcBef>
                <a:spcPts val="1272"/>
              </a:spcBef>
            </a:pPr>
            <a:r>
              <a:rPr lang="en-US" dirty="0"/>
              <a:t>Increase growth, profit, productivity, and job satisfaction</a:t>
            </a:r>
          </a:p>
          <a:p>
            <a:pPr>
              <a:spcBef>
                <a:spcPts val="1272"/>
              </a:spcBef>
            </a:pPr>
            <a:r>
              <a:rPr lang="en-US" dirty="0"/>
              <a:t>Retain the best people</a:t>
            </a:r>
          </a:p>
          <a:p>
            <a:pPr>
              <a:spcBef>
                <a:spcPts val="1272"/>
              </a:spcBef>
            </a:pPr>
            <a:r>
              <a:rPr lang="en-US" dirty="0"/>
              <a:t>Inspire customer loyalty</a:t>
            </a:r>
          </a:p>
          <a:p>
            <a:pPr>
              <a:spcBef>
                <a:spcPts val="1272"/>
              </a:spcBef>
            </a:pPr>
            <a:r>
              <a:rPr lang="en-US" dirty="0"/>
              <a:t>Develop new markets</a:t>
            </a:r>
          </a:p>
          <a:p>
            <a:pPr>
              <a:spcBef>
                <a:spcPts val="1272"/>
              </a:spcBef>
            </a:pPr>
            <a:r>
              <a:rPr lang="en-US" dirty="0"/>
              <a:t>Increase creativity</a:t>
            </a:r>
          </a:p>
          <a:p>
            <a:pPr>
              <a:spcBef>
                <a:spcPts val="1272"/>
              </a:spcBef>
            </a:pPr>
            <a:r>
              <a:rPr lang="en-US" dirty="0"/>
              <a:t>Smooth mergers and acquisitions</a:t>
            </a:r>
          </a:p>
        </p:txBody>
      </p:sp>
    </p:spTree>
    <p:extLst>
      <p:ext uri="{BB962C8B-B14F-4D97-AF65-F5344CB8AC3E}">
        <p14:creationId xmlns:p14="http://schemas.microsoft.com/office/powerpoint/2010/main" val="3604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Committees and Task Forces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609600" y="1447800"/>
            <a:ext cx="8077200" cy="4800600"/>
          </a:xfrm>
        </p:spPr>
        <p:txBody>
          <a:bodyPr/>
          <a:lstStyle/>
          <a:p>
            <a:r>
              <a:rPr lang="en-US" dirty="0"/>
              <a:t>An </a:t>
            </a:r>
            <a:r>
              <a:rPr lang="en-US" b="1" dirty="0"/>
              <a:t>ad hoc committee </a:t>
            </a:r>
            <a:r>
              <a:rPr lang="en-US" dirty="0"/>
              <a:t>is created for a specific short-term purpose</a:t>
            </a:r>
          </a:p>
          <a:p>
            <a:pPr lvl="1"/>
            <a:r>
              <a:rPr lang="en-US" dirty="0"/>
              <a:t>Example: Reviewing employee benefits plan</a:t>
            </a:r>
          </a:p>
          <a:p>
            <a:pPr lvl="1"/>
            <a:r>
              <a:rPr lang="en-US" dirty="0"/>
              <a:t>Disbands when work is finished</a:t>
            </a:r>
          </a:p>
          <a:p>
            <a:r>
              <a:rPr lang="en-US" dirty="0"/>
              <a:t>A </a:t>
            </a:r>
            <a:r>
              <a:rPr lang="en-US" b="1" dirty="0"/>
              <a:t>standing committee </a:t>
            </a:r>
            <a:r>
              <a:rPr lang="en-US" dirty="0"/>
              <a:t>is a relatively permanent committee charged with performing a recurring task</a:t>
            </a:r>
          </a:p>
          <a:p>
            <a:pPr lvl="1"/>
            <a:r>
              <a:rPr lang="en-US" dirty="0"/>
              <a:t>Example: Budget review committee</a:t>
            </a:r>
          </a:p>
          <a:p>
            <a:r>
              <a:rPr lang="en-US" dirty="0"/>
              <a:t>A </a:t>
            </a:r>
            <a:r>
              <a:rPr lang="en-US" b="1" dirty="0"/>
              <a:t>task force </a:t>
            </a:r>
            <a:r>
              <a:rPr lang="en-US" dirty="0"/>
              <a:t>is a committee established to investigate a major problem or pending decision</a:t>
            </a:r>
          </a:p>
          <a:p>
            <a:pPr lvl="1"/>
            <a:r>
              <a:rPr lang="en-US" dirty="0"/>
              <a:t>Example: Assessing pros and cons of a merger</a:t>
            </a:r>
          </a:p>
        </p:txBody>
      </p:sp>
    </p:spTree>
    <p:extLst>
      <p:ext uri="{BB962C8B-B14F-4D97-AF65-F5344CB8AC3E}">
        <p14:creationId xmlns:p14="http://schemas.microsoft.com/office/powerpoint/2010/main" val="311483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3810000"/>
          </a:xfrm>
          <a:ln w="22225">
            <a:solidFill>
              <a:srgbClr val="006600"/>
            </a:solidFill>
          </a:ln>
        </p:spPr>
        <p:txBody>
          <a:bodyPr/>
          <a:lstStyle/>
          <a:p>
            <a:pPr marL="0" lvl="1" indent="0" algn="ctr">
              <a:spcBef>
                <a:spcPct val="0"/>
              </a:spcBef>
              <a:spcAft>
                <a:spcPts val="600"/>
              </a:spcAft>
              <a:buClr>
                <a:srgbClr val="008000"/>
              </a:buClr>
              <a:buNone/>
            </a:pPr>
            <a:r>
              <a:rPr lang="en-US" sz="2800" b="1" dirty="0">
                <a:solidFill>
                  <a:srgbClr val="006600"/>
                </a:solidFill>
              </a:rPr>
              <a:t>Advantages</a:t>
            </a:r>
          </a:p>
          <a:p>
            <a:pPr marL="273050" lvl="1" indent="-273050">
              <a:lnSpc>
                <a:spcPts val="2880"/>
              </a:lnSpc>
              <a:spcBef>
                <a:spcPct val="0"/>
              </a:spcBef>
              <a:spcAft>
                <a:spcPts val="600"/>
              </a:spcAft>
              <a:buClr>
                <a:srgbClr val="008000"/>
              </a:buClr>
            </a:pPr>
            <a:r>
              <a:rPr lang="en-US" sz="2600" dirty="0"/>
              <a:t>Members bring different knowledge and skills to task</a:t>
            </a:r>
          </a:p>
          <a:p>
            <a:pPr marL="273050" lvl="1" indent="-273050">
              <a:lnSpc>
                <a:spcPts val="2880"/>
              </a:lnSpc>
              <a:spcBef>
                <a:spcPct val="0"/>
              </a:spcBef>
              <a:spcAft>
                <a:spcPts val="600"/>
              </a:spcAft>
              <a:buClr>
                <a:srgbClr val="008000"/>
              </a:buClr>
            </a:pPr>
            <a:r>
              <a:rPr lang="en-US" sz="2600" dirty="0"/>
              <a:t>Tend to make accurate decisions</a:t>
            </a:r>
          </a:p>
          <a:p>
            <a:pPr marL="273050" lvl="1" indent="-273050">
              <a:lnSpc>
                <a:spcPts val="2880"/>
              </a:lnSpc>
              <a:spcBef>
                <a:spcPct val="0"/>
              </a:spcBef>
              <a:spcAft>
                <a:spcPts val="600"/>
              </a:spcAft>
              <a:buClr>
                <a:srgbClr val="008000"/>
              </a:buClr>
            </a:pPr>
            <a:r>
              <a:rPr lang="en-US" sz="2600" dirty="0"/>
              <a:t>Transmit results through the organization more effectively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3810000"/>
          </a:xfrm>
          <a:ln w="22225">
            <a:solidFill>
              <a:srgbClr val="FF0000"/>
            </a:solidFill>
          </a:ln>
        </p:spPr>
        <p:txBody>
          <a:bodyPr/>
          <a:lstStyle/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SzPct val="100000"/>
              <a:buNone/>
            </a:pPr>
            <a:r>
              <a:rPr lang="en-US" b="1" dirty="0">
                <a:solidFill>
                  <a:srgbClr val="FF0000"/>
                </a:solidFill>
              </a:rPr>
              <a:t>Disadvantages</a:t>
            </a:r>
          </a:p>
          <a:p>
            <a:pPr marL="256032" indent="-256032">
              <a:lnSpc>
                <a:spcPts val="2880"/>
              </a:lnSpc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2600" dirty="0"/>
              <a:t>Deliberations take longer</a:t>
            </a:r>
          </a:p>
          <a:p>
            <a:pPr marL="256032" indent="-256032">
              <a:lnSpc>
                <a:spcPts val="2880"/>
              </a:lnSpc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2600" dirty="0"/>
              <a:t>Unnecessary compromise may take place</a:t>
            </a:r>
          </a:p>
          <a:p>
            <a:pPr marL="256032" indent="-256032">
              <a:lnSpc>
                <a:spcPts val="2880"/>
              </a:lnSpc>
              <a:spcBef>
                <a:spcPct val="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2600" dirty="0"/>
              <a:t>One person may dominate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r>
              <a:rPr lang="en-US" dirty="0"/>
              <a:t>Committees: </a:t>
            </a:r>
            <a:br>
              <a:rPr lang="en-US" dirty="0"/>
            </a:br>
            <a:r>
              <a:rPr lang="en-US" dirty="0"/>
              <a:t>Advantages and Disadvantages</a:t>
            </a:r>
          </a:p>
        </p:txBody>
      </p:sp>
    </p:spTree>
    <p:extLst>
      <p:ext uri="{BB962C8B-B14F-4D97-AF65-F5344CB8AC3E}">
        <p14:creationId xmlns:p14="http://schemas.microsoft.com/office/powerpoint/2010/main" val="71852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Informal Organization </a:t>
            </a:r>
            <a:br>
              <a:rPr lang="en-US" dirty="0"/>
            </a:br>
            <a:r>
              <a:rPr lang="en-US" dirty="0"/>
              <a:t>and the Grapevine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The </a:t>
            </a:r>
            <a:r>
              <a:rPr lang="en-US" b="1" dirty="0">
                <a:solidFill>
                  <a:srgbClr val="000000"/>
                </a:solidFill>
              </a:rPr>
              <a:t>informal organization </a:t>
            </a:r>
            <a:r>
              <a:rPr lang="en-US" dirty="0">
                <a:solidFill>
                  <a:srgbClr val="000000"/>
                </a:solidFill>
              </a:rPr>
              <a:t>is the pattern of behavior and interaction that stems from personal rather than official relationships</a:t>
            </a:r>
          </a:p>
          <a:p>
            <a:r>
              <a:rPr lang="en-US" b="1" dirty="0">
                <a:solidFill>
                  <a:srgbClr val="000000"/>
                </a:solidFill>
              </a:rPr>
              <a:t>Informal groups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Formed by the members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themselves to accomplish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goals that may or may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not be relevant to the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organization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000000"/>
                </a:solidFill>
              </a:rPr>
              <a:t>Can be powerful forces in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organizations exerting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positive as well as negative influences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895600"/>
            <a:ext cx="3714667" cy="27193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892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Informal Organization </a:t>
            </a:r>
            <a:br>
              <a:rPr lang="en-US" dirty="0"/>
            </a:br>
            <a:r>
              <a:rPr lang="en-US" dirty="0"/>
              <a:t>and the Grapevine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grapevine</a:t>
            </a:r>
            <a:r>
              <a:rPr lang="en-US" dirty="0"/>
              <a:t> is the informal communications network within an organization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Completely separate from the organization’s formal communication channels</a:t>
            </a:r>
          </a:p>
          <a:p>
            <a:pPr lvl="1">
              <a:lnSpc>
                <a:spcPts val="3260"/>
              </a:lnSpc>
            </a:pPr>
            <a:r>
              <a:rPr lang="en-US" dirty="0">
                <a:solidFill>
                  <a:srgbClr val="000000"/>
                </a:solidFill>
              </a:rPr>
              <a:t>Sometimes faster</a:t>
            </a:r>
          </a:p>
          <a:p>
            <a:pPr lvl="1">
              <a:lnSpc>
                <a:spcPts val="3260"/>
              </a:lnSpc>
            </a:pPr>
            <a:r>
              <a:rPr lang="en-US" dirty="0">
                <a:solidFill>
                  <a:srgbClr val="000000"/>
                </a:solidFill>
              </a:rPr>
              <a:t>May be accurate or distorted</a:t>
            </a:r>
          </a:p>
          <a:p>
            <a:pPr lvl="1">
              <a:lnSpc>
                <a:spcPts val="3260"/>
              </a:lnSpc>
            </a:pPr>
            <a:r>
              <a:rPr lang="en-US" dirty="0">
                <a:solidFill>
                  <a:srgbClr val="000000"/>
                </a:solidFill>
              </a:rPr>
              <a:t>Managers should respond promptly and aggressively to correct misinformation</a:t>
            </a:r>
          </a:p>
          <a:p>
            <a:pPr marL="919163" lvl="1" indent="0">
              <a:lnSpc>
                <a:spcPts val="3260"/>
              </a:lnSpc>
              <a:buNone/>
            </a:pPr>
            <a:r>
              <a:rPr lang="en-US" dirty="0">
                <a:solidFill>
                  <a:srgbClr val="000000"/>
                </a:solidFill>
              </a:rPr>
              <a:t>Consider:</a:t>
            </a:r>
          </a:p>
          <a:p>
            <a:pPr marL="919163" lvl="1" indent="0">
              <a:lnSpc>
                <a:spcPts val="3260"/>
              </a:lnSpc>
              <a:buNone/>
            </a:pPr>
            <a:r>
              <a:rPr lang="en-US" i="1" dirty="0">
                <a:solidFill>
                  <a:srgbClr val="000000"/>
                </a:solidFill>
              </a:rPr>
              <a:t>How should managers treat the grapevine?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8289427" y="4830129"/>
            <a:ext cx="14937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© NEVENA RADONJA/SHUTTERSTOCK</a:t>
            </a:r>
          </a:p>
        </p:txBody>
      </p:sp>
      <p:sp>
        <p:nvSpPr>
          <p:cNvPr id="4" name="Round Diagonal Corner Rectangle 3"/>
          <p:cNvSpPr/>
          <p:nvPr/>
        </p:nvSpPr>
        <p:spPr>
          <a:xfrm>
            <a:off x="1447800" y="5105400"/>
            <a:ext cx="6172200" cy="9906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69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Exploring the World of Business and Economics&amp;quot;&quot;/&gt;&lt;property id=&quot;20307&quot; value=&quot;329&quot;/&gt;&lt;/object&gt;&lt;object type=&quot;3&quot; unique_id=&quot;10005&quot;&gt;&lt;property id=&quot;20148&quot; value=&quot;5&quot;/&gt;&lt;property id=&quot;20300&quot; value=&quot;Slide 2 - &amp;quot;Learning Objectives&amp;quot;&quot;/&gt;&lt;property id=&quot;20307&quot; value=&quot;259&quot;/&gt;&lt;/object&gt;&lt;object type=&quot;3&quot; unique_id=&quot;10006&quot;&gt;&lt;property id=&quot;20148&quot; value=&quot;5&quot;/&gt;&lt;property id=&quot;20300&quot; value=&quot;Slide 3 - &amp;quot;Zynga Zooms into Business&amp;quot;&quot;/&gt;&lt;property id=&quot;20307&quot; value=&quot;350&quot;/&gt;&lt;/object&gt;&lt;object type=&quot;3&quot; unique_id=&quot;10007&quot;&gt;&lt;property id=&quot;20148&quot; value=&quot;5&quot;/&gt;&lt;property id=&quot;20300&quot; value=&quot;Slide 4 - &amp;quot;Introduction&amp;quot;&quot;/&gt;&lt;property id=&quot;20307&quot; value=&quot;338&quot;/&gt;&lt;/object&gt;&lt;object type=&quot;3&quot; unique_id=&quot;10008&quot;&gt;&lt;property id=&quot;20148&quot; value=&quot;5&quot;/&gt;&lt;property id=&quot;20300&quot; value=&quot;Slide 5 - &amp;quot;Your Future in the Changing &amp;#x0D;&amp;#x0A;World of Business&amp;quot;&quot;/&gt;&lt;property id=&quot;20307&quot; value=&quot;351&quot;/&gt;&lt;/object&gt;&lt;object type=&quot;3&quot; unique_id=&quot;10009&quot;&gt;&lt;property id=&quot;20148&quot; value=&quot;5&quot;/&gt;&lt;property id=&quot;20300&quot; value=&quot;Slide 6 - &amp;quot;Why Study Business? (cont’d)&amp;quot;&quot;/&gt;&lt;property id=&quot;20307&quot; value=&quot;271&quot;/&gt;&lt;/object&gt;&lt;object type=&quot;3&quot; unique_id=&quot;10010&quot;&gt;&lt;property id=&quot;20148&quot; value=&quot;5&quot;/&gt;&lt;property id=&quot;20300&quot; value=&quot;Slide 7 - &amp;quot;Tips for Studying Business&amp;quot;&quot;/&gt;&lt;property id=&quot;20307&quot; value=&quot;306&quot;/&gt;&lt;/object&gt;&lt;object type=&quot;3&quot; unique_id=&quot;10011&quot;&gt;&lt;property id=&quot;20148&quot; value=&quot;5&quot;/&gt;&lt;property id=&quot;20300&quot; value=&quot;Slide 8 - &amp;quot;What Is Business?&amp;quot;&quot;/&gt;&lt;property id=&quot;20307&quot; value=&quot;272&quot;/&gt;&lt;/object&gt;&lt;object type=&quot;3&quot; unique_id=&quot;10012&quot;&gt;&lt;property id=&quot;20148&quot; value=&quot;5&quot;/&gt;&lt;property id=&quot;20300&quot; value=&quot;Slide 9 - &amp;quot;Classification of Businesses&amp;quot;&quot;/&gt;&lt;property id=&quot;20307&quot; value=&quot;352&quot;/&gt;&lt;/object&gt;&lt;object type=&quot;3&quot; unique_id=&quot;10013&quot;&gt;&lt;property id=&quot;20148&quot; value=&quot;5&quot;/&gt;&lt;property id=&quot;20300&quot; value=&quot;Slide 10 - &amp;quot;The Importance of Manufacturing&amp;quot;&quot;/&gt;&lt;property id=&quot;20307&quot; value=&quot;262&quot;/&gt;&lt;/object&gt;&lt;object type=&quot;3&quot; unique_id=&quot;10014&quot;&gt;&lt;property id=&quot;20148&quot; value=&quot;5&quot;/&gt;&lt;property id=&quot;20300&quot; value=&quot;Slide 12 - &amp;quot;Classification of Businesses&amp;quot;&quot;/&gt;&lt;property id=&quot;20307&quot; value=&quot;327&quot;/&gt;&lt;/object&gt;&lt;object type=&quot;3&quot; unique_id=&quot;10015&quot;&gt;&lt;property id=&quot;20148&quot; value=&quot;5&quot;/&gt;&lt;property id=&quot;20300&quot; value=&quot;Slide 13 - &amp;quot;The Relationship Between Sales &amp;#x0D;&amp;#x0A;Revenue and Profit&amp;quot;&quot;/&gt;&lt;property id=&quot;20307&quot; value=&quot;291&quot;/&gt;&lt;/object&gt;&lt;object type=&quot;3&quot; unique_id=&quot;10016&quot;&gt;&lt;property id=&quot;20148&quot; value=&quot;5&quot;/&gt;&lt;property id=&quot;20300&quot; value=&quot;Slide 14 - &amp;quot;The Function of Profit&amp;quot;&quot;/&gt;&lt;property id=&quot;20307&quot; value=&quot;353&quot;/&gt;&lt;/object&gt;&lt;object type=&quot;3&quot; unique_id=&quot;10017&quot;&gt;&lt;property id=&quot;20148&quot; value=&quot;5&quot;/&gt;&lt;property id=&quot;20300&quot; value=&quot;Slide 15 - &amp;quot;Paths to E-Profits&amp;quot;&quot;/&gt;&lt;property id=&quot;20307&quot; value=&quot;349&quot;/&gt;&lt;/object&gt;&lt;object type=&quot;3&quot; unique_id=&quot;10018&quot;&gt;&lt;property id=&quot;20148&quot; value=&quot;5&quot;/&gt;&lt;property id=&quot;20300&quot; value=&quot;Slide 16 - &amp;quot;Stakeholders&amp;quot;&quot;/&gt;&lt;property id=&quot;20307&quot; value=&quot;275&quot;/&gt;&lt;/object&gt;&lt;object type=&quot;3&quot; unique_id=&quot;10019&quot;&gt;&lt;property id=&quot;20148&quot; value=&quot;5&quot;/&gt;&lt;property id=&quot;20300&quot; value=&quot;Slide 17 - &amp;quot;Economics&amp;quot;&quot;/&gt;&lt;property id=&quot;20307&quot; value=&quot;354&quot;/&gt;&lt;/object&gt;&lt;object type=&quot;3&quot; unique_id=&quot;10020&quot;&gt;&lt;property id=&quot;20148&quot; value=&quot;5&quot;/&gt;&lt;property id=&quot;20300&quot; value=&quot;Slide 18 - &amp;quot;Types of Economic Systems  &amp;quot;&quot;/&gt;&lt;property id=&quot;20307&quot; value=&quot;319&quot;/&gt;&lt;/object&gt;&lt;object type=&quot;3&quot; unique_id=&quot;10021&quot;&gt;&lt;property id=&quot;20148&quot; value=&quot;5&quot;/&gt;&lt;property id=&quot;20300&quot; value=&quot;Slide 19 - &amp;quot;Types of Economic Systems (cont’d)&amp;quot;&quot;/&gt;&lt;property id=&quot;20307&quot; value=&quot;355&quot;/&gt;&lt;/object&gt;&lt;object type=&quot;3&quot; unique_id=&quot;10022&quot;&gt;&lt;property id=&quot;20148&quot; value=&quot;5&quot;/&gt;&lt;property id=&quot;20300&quot; value=&quot;Slide 20 - &amp;quot;Capitalism&amp;quot;&quot;/&gt;&lt;property id=&quot;20307&quot; value=&quot;356&quot;/&gt;&lt;/object&gt;&lt;object type=&quot;3&quot; unique_id=&quot;10024&quot;&gt;&lt;property id=&quot;20148&quot; value=&quot;5&quot;/&gt;&lt;property id=&quot;20300&quot; value=&quot;Slide 21 - &amp;quot; Basic assumptions for Adam Smith’s &amp;#x0D;&amp;#x0A;Laissez-Faire Capitalism&amp;#x0D;&amp;#x0A;&amp;quot;&quot;/&gt;&lt;property id=&quot;20307&quot; value=&quot;276&quot;/&gt;&lt;/object&gt;&lt;object type=&quot;3&quot; unique_id=&quot;10025&quot;&gt;&lt;property id=&quot;20148&quot; value=&quot;5&quot;/&gt;&lt;property id=&quot;20300&quot; value=&quot;Slide 22 - &amp;quot;Command Economy - Socialism&amp;#x0D;&amp;#x0A;&amp;quot;&quot;/&gt;&lt;property id=&quot;20307&quot; value=&quot;358&quot;/&gt;&lt;/object&gt;&lt;object type=&quot;3&quot; unique_id=&quot;10026&quot;&gt;&lt;property id=&quot;20148&quot; value=&quot;5&quot;/&gt;&lt;property id=&quot;20300&quot; value=&quot;Slide 23 - &amp;quot;Command Economy - Communism&amp;#x0D;&amp;#x0A;&amp;quot;&quot;/&gt;&lt;property id=&quot;20307&quot; value=&quot;359&quot;/&gt;&lt;/object&gt;&lt;object type=&quot;3&quot; unique_id=&quot;10027&quot;&gt;&lt;property id=&quot;20148&quot; value=&quot;5&quot;/&gt;&lt;property id=&quot;20300&quot; value=&quot;Slide 24 - &amp;quot; The U.S. economy is a mixed economy.&amp;#x0D;&amp;#x0A;&amp;quot;&quot;/&gt;&lt;property id=&quot;20307&quot; value=&quot;360&quot;/&gt;&lt;/object&gt;&lt;object type=&quot;3&quot; unique_id=&quot;10028&quot;&gt;&lt;property id=&quot;20148&quot; value=&quot;5&quot;/&gt;&lt;property id=&quot;20300&quot; value=&quot;Slide 25 - &amp;quot;The Circular Flow in Our Mixed Economy&amp;quot;&quot;/&gt;&lt;property id=&quot;20307&quot; value=&quot;264&quot;/&gt;&lt;/object&gt;&lt;object type=&quot;3&quot; unique_id=&quot;10029&quot;&gt;&lt;property id=&quot;20148&quot; value=&quot;5&quot;/&gt;&lt;property id=&quot;20300&quot; value=&quot;Slide 26 - &amp;quot;Measuring Economic Performance&amp;quot;&quot;/&gt;&lt;property id=&quot;20307&quot; value=&quot;281&quot;/&gt;&lt;/object&gt;&lt;object type=&quot;3&quot; unique_id=&quot;10030&quot;&gt;&lt;property id=&quot;20148&quot; value=&quot;5&quot;/&gt;&lt;property id=&quot;20300&quot; value=&quot;Slide 27 - &amp;quot;Measuring Economic Performance (cont’d)&amp;quot;&quot;/&gt;&lt;property id=&quot;20307&quot; value=&quot;361&quot;/&gt;&lt;/object&gt;&lt;object type=&quot;3&quot; unique_id=&quot;10031&quot;&gt;&lt;property id=&quot;20148&quot; value=&quot;5&quot;/&gt;&lt;property id=&quot;20300&quot; value=&quot;Slide 28 - &amp;quot;Measuring Economic Performance (cont’d)&amp;quot;&quot;/&gt;&lt;property id=&quot;20307&quot; value=&quot;362&quot;/&gt;&lt;/object&gt;&lt;object type=&quot;3&quot; unique_id=&quot;10032&quot;&gt;&lt;property id=&quot;20148&quot; value=&quot;5&quot;/&gt;&lt;property id=&quot;20300&quot; value=&quot;Slide 29 - &amp;quot;Gross Domestic Product&amp;quot;&quot;/&gt;&lt;property id=&quot;20307&quot; value=&quot;363&quot;/&gt;&lt;/object&gt;&lt;object type=&quot;3&quot; unique_id=&quot;10033&quot;&gt;&lt;property id=&quot;20148&quot; value=&quot;5&quot;/&gt;&lt;property id=&quot;20300&quot; value=&quot;Slide 30 - &amp;quot;Balance of Trade&amp;quot;&quot;/&gt;&lt;property id=&quot;20307&quot; value=&quot;367&quot;/&gt;&lt;/object&gt;&lt;object type=&quot;3&quot; unique_id=&quot;10034&quot;&gt;&lt;property id=&quot;20148&quot; value=&quot;5&quot;/&gt;&lt;property id=&quot;20300&quot; value=&quot;Slide 31 - &amp;quot;Bank Credit of All Commercial Banks&amp;quot;&quot;/&gt;&lt;property id=&quot;20307&quot; value=&quot;368&quot;/&gt;&lt;/object&gt;&lt;object type=&quot;3&quot; unique_id=&quot;10035&quot;&gt;&lt;property id=&quot;20148&quot; value=&quot;5&quot;/&gt;&lt;property id=&quot;20300&quot; value=&quot;Slide 32&quot;/&gt;&lt;property id=&quot;20307&quot; value=&quot;364&quot;/&gt;&lt;/object&gt;&lt;object type=&quot;3&quot; unique_id=&quot;10036&quot;&gt;&lt;property id=&quot;20148&quot; value=&quot;5&quot;/&gt;&lt;property id=&quot;20300&quot; value=&quot;Slide 33 - &amp;quot;Inflation Rate&amp;quot;&quot;/&gt;&lt;property id=&quot;20307&quot; value=&quot;365&quot;/&gt;&lt;/object&gt;&lt;object type=&quot;3&quot; unique_id=&quot;10037&quot;&gt;&lt;property id=&quot;20148&quot; value=&quot;5&quot;/&gt;&lt;property id=&quot;20300&quot; value=&quot;Slide 34 - &amp;quot;Unemployment Rate&amp;quot;&quot;/&gt;&lt;property id=&quot;20307&quot; value=&quot;366&quot;/&gt;&lt;/object&gt;&lt;object type=&quot;3&quot; unique_id=&quot;10038&quot;&gt;&lt;property id=&quot;20148&quot; value=&quot;5&quot;/&gt;&lt;property id=&quot;20300&quot; value=&quot;Slide 35 - &amp;quot;Corporate Profits&amp;quot;&quot;/&gt;&lt;property id=&quot;20307&quot; value=&quot;369&quot;/&gt;&lt;/object&gt;&lt;object type=&quot;3&quot; unique_id=&quot;10039&quot;&gt;&lt;property id=&quot;20148&quot; value=&quot;5&quot;/&gt;&lt;property id=&quot;20300&quot; value=&quot;Slide 36 - &amp;quot;New Housing Starts&amp;quot;&quot;/&gt;&lt;property id=&quot;20307&quot; value=&quot;370&quot;/&gt;&lt;/object&gt;&lt;object type=&quot;3&quot; unique_id=&quot;10040&quot;&gt;&lt;property id=&quot;20148&quot; value=&quot;5&quot;/&gt;&lt;property id=&quot;20300&quot; value=&quot;Slide 37 - &amp;quot;Interest Rates&amp;quot;&quot;/&gt;&lt;property id=&quot;20307&quot; value=&quot;371&quot;/&gt;&lt;/object&gt;&lt;object type=&quot;3&quot; unique_id=&quot;10041&quot;&gt;&lt;property id=&quot;20148&quot; value=&quot;5&quot;/&gt;&lt;property id=&quot;20300&quot; value=&quot;Slide 38 - &amp;quot;The Business Cycle&amp;quot;&quot;/&gt;&lt;property id=&quot;20307&quot; value=&quot;293&quot;/&gt;&lt;/object&gt;&lt;object type=&quot;3&quot; unique_id=&quot;10042&quot;&gt;&lt;property id=&quot;20148&quot; value=&quot;5&quot;/&gt;&lt;property id=&quot;20300&quot; value=&quot;Slide 39 - &amp;quot;Is recession something that can’t be avoided? &amp;quot;&quot;/&gt;&lt;property id=&quot;20307&quot; value=&quot;372&quot;/&gt;&lt;/object&gt;&lt;object type=&quot;3&quot; unique_id=&quot;10043&quot;&gt;&lt;property id=&quot;20148&quot; value=&quot;5&quot;/&gt;&lt;property id=&quot;20300&quot; value=&quot;Slide 40 - &amp;quot;Monetary Policies&amp;quot;&quot;/&gt;&lt;property id=&quot;20307&quot; value=&quot;373&quot;/&gt;&lt;/object&gt;&lt;object type=&quot;3&quot; unique_id=&quot;10046&quot;&gt;&lt;property id=&quot;20148&quot; value=&quot;5&quot;/&gt;&lt;property id=&quot;20300&quot; value=&quot;Slide 45 - &amp;quot;Supply Curve and Demand Curve&amp;quot;&quot;/&gt;&lt;property id=&quot;20307&quot; value=&quot;266&quot;/&gt;&lt;/object&gt;&lt;object type=&quot;3&quot; unique_id=&quot;10058&quot;&gt;&lt;property id=&quot;20148&quot; value=&quot;5&quot;/&gt;&lt;property id=&quot;20300&quot; value=&quot;Slide 60 - &amp;quot;American Business Today (cont’d)&amp;quot;&quot;/&gt;&lt;property id=&quot;20307&quot; value=&quot;333&quot;/&gt;&lt;/object&gt;&lt;object type=&quot;3&quot; unique_id=&quot;10800&quot;&gt;&lt;property id=&quot;20148&quot; value=&quot;5&quot;/&gt;&lt;property id=&quot;20300&quot; value=&quot;Slide 11 - &amp;quot;The Importance of Manufacturing&amp;quot;&quot;/&gt;&lt;property id=&quot;20307&quot; value=&quot;374&quot;/&gt;&lt;/object&gt;&lt;object type=&quot;3&quot; unique_id=&quot;10801&quot;&gt;&lt;property id=&quot;20148&quot; value=&quot;5&quot;/&gt;&lt;property id=&quot;20300&quot; value=&quot;Slide 41 - &amp;quot;Fiscal Policy&amp;quot;&quot;/&gt;&lt;property id=&quot;20307&quot; value=&quot;375&quot;/&gt;&lt;/object&gt;&lt;object type=&quot;3&quot; unique_id=&quot;10802&quot;&gt;&lt;property id=&quot;20148&quot; value=&quot;5&quot;/&gt;&lt;property id=&quot;20300&quot; value=&quot;Slide 42 - &amp;quot;Federal Deficit and National Debt&amp;quot;&quot;/&gt;&lt;property id=&quot;20307&quot; value=&quot;376&quot;/&gt;&lt;/object&gt;&lt;object type=&quot;3&quot; unique_id=&quot;10803&quot;&gt;&lt;property id=&quot;20148&quot; value=&quot;5&quot;/&gt;&lt;property id=&quot;20300&quot; value=&quot;Slide 43 - &amp;quot;Competition&amp;quot;&quot;/&gt;&lt;property id=&quot;20307&quot; value=&quot;377&quot;/&gt;&lt;/object&gt;&lt;object type=&quot;3&quot; unique_id=&quot;10804&quot;&gt;&lt;property id=&quot;20148&quot; value=&quot;5&quot;/&gt;&lt;property id=&quot;20300&quot; value=&quot;Slide 44 - &amp;quot;Perfect Competition&amp;quot;&quot;/&gt;&lt;property id=&quot;20307&quot; value=&quot;379&quot;/&gt;&lt;/object&gt;&lt;object type=&quot;3&quot; unique_id=&quot;10805&quot;&gt;&lt;property id=&quot;20148&quot; value=&quot;5&quot;/&gt;&lt;property id=&quot;20300&quot; value=&quot;Slide 46 - &amp;quot;Monopolistic Competition&amp;quot;&quot;/&gt;&lt;property id=&quot;20307&quot; value=&quot;381&quot;/&gt;&lt;/object&gt;&lt;object type=&quot;3&quot; unique_id=&quot;10806&quot;&gt;&lt;property id=&quot;20148&quot; value=&quot;5&quot;/&gt;&lt;property id=&quot;20300&quot; value=&quot;Slide 47 - &amp;quot;Oligopoly&amp;quot;&quot;/&gt;&lt;property id=&quot;20307&quot; value=&quot;382&quot;/&gt;&lt;/object&gt;&lt;object type=&quot;3&quot; unique_id=&quot;10807&quot;&gt;&lt;property id=&quot;20148&quot; value=&quot;5&quot;/&gt;&lt;property id=&quot;20300&quot; value=&quot;Slide 48 - &amp;quot;Monopoly&amp;quot;&quot;/&gt;&lt;property id=&quot;20307&quot; value=&quot;383&quot;/&gt;&lt;/object&gt;&lt;object type=&quot;3&quot; unique_id=&quot;10808&quot;&gt;&lt;property id=&quot;20148&quot; value=&quot;5&quot;/&gt;&lt;property id=&quot;20300&quot; value=&quot;Slide 49 - &amp;quot;Monopoly&amp;quot;&quot;/&gt;&lt;property id=&quot;20307&quot; value=&quot;384&quot;/&gt;&lt;/object&gt;&lt;object type=&quot;3&quot; unique_id=&quot;10809&quot;&gt;&lt;property id=&quot;20148&quot; value=&quot;5&quot;/&gt;&lt;property id=&quot;20300&quot; value=&quot;Slide 50 - &amp;quot;Early Business Development&amp;quot;&quot;/&gt;&lt;property id=&quot;20307&quot; value=&quot;385&quot;/&gt;&lt;/object&gt;&lt;object type=&quot;3&quot; unique_id=&quot;11859&quot;&gt;&lt;property id=&quot;20148&quot; value=&quot;5&quot;/&gt;&lt;property id=&quot;20300&quot; value=&quot;Slide 51 - &amp;quot;Early Business Development&amp;quot;&quot;/&gt;&lt;property id=&quot;20307&quot; value=&quot;386&quot;/&gt;&lt;/object&gt;&lt;object type=&quot;3&quot; unique_id=&quot;11860&quot;&gt;&lt;property id=&quot;20148&quot; value=&quot;5&quot;/&gt;&lt;property id=&quot;20300&quot; value=&quot;Slide 52 - &amp;quot;Early Business Development&amp;quot;&quot;/&gt;&lt;property id=&quot;20307&quot; value=&quot;387&quot;/&gt;&lt;/object&gt;&lt;object type=&quot;3&quot; unique_id=&quot;11861&quot;&gt;&lt;property id=&quot;20148&quot; value=&quot;5&quot;/&gt;&lt;property id=&quot;20300&quot; value=&quot;Slide 53 - &amp;quot;Early Business Development&amp;quot;&quot;/&gt;&lt;property id=&quot;20307&quot; value=&quot;388&quot;/&gt;&lt;/object&gt;&lt;object type=&quot;3&quot; unique_id=&quot;11862&quot;&gt;&lt;property id=&quot;20148&quot; value=&quot;5&quot;/&gt;&lt;property id=&quot;20300&quot; value=&quot;Slide 54 - &amp;quot;Business Development in the 1900s&amp;quot;&quot;/&gt;&lt;property id=&quot;20307&quot; value=&quot;391&quot;/&gt;&lt;/object&gt;&lt;object type=&quot;3&quot; unique_id=&quot;11863&quot;&gt;&lt;property id=&quot;20148&quot; value=&quot;5&quot;/&gt;&lt;property id=&quot;20300&quot; value=&quot;Slide 55 - &amp;quot;Business Development in the 1900s&amp;quot;&quot;/&gt;&lt;property id=&quot;20307&quot; value=&quot;392&quot;/&gt;&lt;/object&gt;&lt;object type=&quot;3&quot; unique_id=&quot;11864&quot;&gt;&lt;property id=&quot;20148&quot; value=&quot;5&quot;/&gt;&lt;property id=&quot;20300&quot; value=&quot;Slide 56 - &amp;quot;Business Development in the 1900s&amp;quot;&quot;/&gt;&lt;property id=&quot;20307&quot; value=&quot;393&quot;/&gt;&lt;/object&gt;&lt;object type=&quot;3&quot; unique_id=&quot;11865&quot;&gt;&lt;property id=&quot;20148&quot; value=&quot;5&quot;/&gt;&lt;property id=&quot;20300&quot; value=&quot;Slide 57 - &amp;quot;Business Development in the 1900s&amp;quot;&quot;/&gt;&lt;property id=&quot;20307&quot; value=&quot;394&quot;/&gt;&lt;/object&gt;&lt;object type=&quot;3&quot; unique_id=&quot;11866&quot;&gt;&lt;property id=&quot;20148&quot; value=&quot;5&quot;/&gt;&lt;property id=&quot;20300&quot; value=&quot;Slide 58 - &amp;quot;Business Development in the 1900s&amp;quot;&quot;/&gt;&lt;property id=&quot;20307&quot; value=&quot;395&quot;/&gt;&lt;/object&gt;&lt;object type=&quot;3&quot; unique_id=&quot;11867&quot;&gt;&lt;property id=&quot;20148&quot; value=&quot;5&quot;/&gt;&lt;property id=&quot;20300&quot; value=&quot;Slide 59 - &amp;quot;American Business Today&amp;quot;&quot;/&gt;&lt;property id=&quot;20307&quot; value=&quot;396&quot;/&gt;&lt;/object&gt;&lt;object type=&quot;3&quot; unique_id=&quot;11868&quot;&gt;&lt;property id=&quot;20148&quot; value=&quot;5&quot;/&gt;&lt;property id=&quot;20300&quot; value=&quot;Slide 61 - &amp;quot;U.S. Manufacturing Employment&amp;#x0D;&amp;#x0A;1980 - 2008 and Projected 2018 (000s)&amp;quot;&quot;/&gt;&lt;property id=&quot;20307&quot; value=&quot;389&quot;/&gt;&lt;/object&gt;&lt;object type=&quot;3&quot; unique_id=&quot;11869&quot;&gt;&lt;property id=&quot;20148&quot; value=&quot;5&quot;/&gt;&lt;property id=&quot;20300&quot; value=&quot;Slide 62 - &amp;quot;A Few of the Fastest Growing &amp;#x0D;&amp;#x0A;Occupations 2008-2018 &amp;#x0D;&amp;#x0A;&amp;quot;&quot;/&gt;&lt;property id=&quot;20307&quot; value=&quot;390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PHK_5e_Template">
  <a:themeElements>
    <a:clrScheme name="BUS11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C00000"/>
      </a:accent5>
      <a:accent6>
        <a:srgbClr val="9C9CDE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6600">
            <a:alpha val="25000"/>
          </a:srgbClr>
        </a:solidFill>
        <a:ln>
          <a:solidFill>
            <a:srgbClr val="0066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PHK_5e_Template</Template>
  <TotalTime>1209</TotalTime>
  <Words>1919</Words>
  <Application>Microsoft Office PowerPoint</Application>
  <PresentationFormat>On-screen Show (4:3)</PresentationFormat>
  <Paragraphs>445</Paragraphs>
  <Slides>46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6" baseType="lpstr">
      <vt:lpstr>Arial</vt:lpstr>
      <vt:lpstr>Arial Black</vt:lpstr>
      <vt:lpstr>Arial Narrow</vt:lpstr>
      <vt:lpstr>Arial Narrow Bold</vt:lpstr>
      <vt:lpstr>Calibri</vt:lpstr>
      <vt:lpstr>Lucida Sans</vt:lpstr>
      <vt:lpstr>Times New Roman</vt:lpstr>
      <vt:lpstr>Trebuchet MS</vt:lpstr>
      <vt:lpstr>Wingdings</vt:lpstr>
      <vt:lpstr>PHK_5e_Template</vt:lpstr>
      <vt:lpstr>Creating a Flexible Organization</vt:lpstr>
      <vt:lpstr>Learning Objectives</vt:lpstr>
      <vt:lpstr>Learning Objectives (continued)</vt:lpstr>
      <vt:lpstr>Why Do Companies Reorganize?</vt:lpstr>
      <vt:lpstr>What is an Organization?</vt:lpstr>
      <vt:lpstr>Developing Organization Charts</vt:lpstr>
      <vt:lpstr>Chain of Command</vt:lpstr>
      <vt:lpstr>To Chart or Not to Chart?</vt:lpstr>
      <vt:lpstr>Major Considerations for Organizing a Business</vt:lpstr>
      <vt:lpstr>Job Design</vt:lpstr>
      <vt:lpstr>The Rationale for Specialization</vt:lpstr>
      <vt:lpstr>Job Specialization:  Risks and Alternatives</vt:lpstr>
      <vt:lpstr>Class Exercise</vt:lpstr>
      <vt:lpstr>Departmentalization</vt:lpstr>
      <vt:lpstr>Departmentalization Bases</vt:lpstr>
      <vt:lpstr>Departments by Job Function</vt:lpstr>
      <vt:lpstr>Departments by Product</vt:lpstr>
      <vt:lpstr>Department by Location</vt:lpstr>
      <vt:lpstr>Department by Customer</vt:lpstr>
      <vt:lpstr>Multibase Departmentalization</vt:lpstr>
      <vt:lpstr>Delegation of Authority</vt:lpstr>
      <vt:lpstr>Delegation Process</vt:lpstr>
      <vt:lpstr>Barriers to Delegation</vt:lpstr>
      <vt:lpstr>Decentralization of Authority </vt:lpstr>
      <vt:lpstr>Decentralization of Authority: Factors</vt:lpstr>
      <vt:lpstr>The Span of Management</vt:lpstr>
      <vt:lpstr>The Span of Management: Wide Span</vt:lpstr>
      <vt:lpstr>The Span of Management: Narrow Span</vt:lpstr>
      <vt:lpstr>Forms of Organizational Structure</vt:lpstr>
      <vt:lpstr>The Line Structure</vt:lpstr>
      <vt:lpstr>The Line-and-Staff Structure</vt:lpstr>
      <vt:lpstr>Line and Staff Managers</vt:lpstr>
      <vt:lpstr>The Matrix Structure</vt:lpstr>
      <vt:lpstr>The Matrix Structure (continued)</vt:lpstr>
      <vt:lpstr>The Matrix Structure: Advantages and Disadvantages</vt:lpstr>
      <vt:lpstr>The Network Structure</vt:lpstr>
      <vt:lpstr>The Network Structure (continued)</vt:lpstr>
      <vt:lpstr>Corporate Culture</vt:lpstr>
      <vt:lpstr>Corporate Culture Indicators</vt:lpstr>
      <vt:lpstr>Types of Corporate Culture</vt:lpstr>
      <vt:lpstr>Corporate Culture: When to Change</vt:lpstr>
      <vt:lpstr>Role of Corporate Culture</vt:lpstr>
      <vt:lpstr>Committees and Task Forces</vt:lpstr>
      <vt:lpstr>Committees:  Advantages and Disadvantages</vt:lpstr>
      <vt:lpstr>The Informal Organization  and the Grapevine</vt:lpstr>
      <vt:lpstr>The Informal Organization  and the Grapevine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the World of Business and Economics</dc:title>
  <dc:creator>Rose Marie Kuebbing</dc:creator>
  <cp:lastModifiedBy>David Verville</cp:lastModifiedBy>
  <cp:revision>32</cp:revision>
  <dcterms:created xsi:type="dcterms:W3CDTF">2015-10-11T21:23:12Z</dcterms:created>
  <dcterms:modified xsi:type="dcterms:W3CDTF">2017-09-04T23:00:15Z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GUID">
    <vt:lpwstr>81C559C9-D57A-447F-8ADB-55EC58C1EE43</vt:lpwstr>
  </property>
  <property fmtid="{D5CDD505-2E9C-101B-9397-08002B2CF9AE}" pid="4" name="ArticulatePath">
    <vt:lpwstr>PHK11eCh01_lecture</vt:lpwstr>
  </property>
  <property fmtid="{D5CDD505-2E9C-101B-9397-08002B2CF9AE}" pid="5" name="ArticulateProjectFull">
    <vt:lpwstr>C:\Documents and Settings\Don\My Documents\Don Izzo\LarryFlick\Business 11e\Izzo PPT\PHK11eCh01_lecture.ppta</vt:lpwstr>
  </property>
  <property fmtid="{D5CDD505-2E9C-101B-9397-08002B2CF9AE}" pid="6" name="_AdHocReviewCycleID">
    <vt:i4>135892425</vt:i4>
  </property>
  <property fmtid="{D5CDD505-2E9C-101B-9397-08002B2CF9AE}" pid="7" name="_NewReviewCycle">
    <vt:lpwstr/>
  </property>
  <property fmtid="{D5CDD505-2E9C-101B-9397-08002B2CF9AE}" pid="8" name="_EmailSubject">
    <vt:lpwstr>PowerPoint Project for Pride, BUSINESS, 12E</vt:lpwstr>
  </property>
  <property fmtid="{D5CDD505-2E9C-101B-9397-08002B2CF9AE}" pid="9" name="_AuthorEmail">
    <vt:lpwstr>Joanne.Dauksewicz@cengage.com</vt:lpwstr>
  </property>
  <property fmtid="{D5CDD505-2E9C-101B-9397-08002B2CF9AE}" pid="10" name="_AuthorEmailDisplayName">
    <vt:lpwstr>Dauksewicz, Joanne</vt:lpwstr>
  </property>
</Properties>
</file>